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1"/>
  </p:sldMasterIdLst>
  <p:notesMasterIdLst>
    <p:notesMasterId r:id="rId4"/>
  </p:notesMasterIdLst>
  <p:sldIdLst>
    <p:sldId id="306" r:id="rId2"/>
    <p:sldId id="307" r:id="rId3"/>
  </p:sldIdLst>
  <p:sldSz cx="32399288" cy="35999738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Calibri Light" panose="020F0302020204030204" pitchFamily="34" charset="0"/>
      <p:regular r:id="rId9"/>
      <p:italic r:id="rId10"/>
    </p:embeddedFont>
    <p:embeddedFont>
      <p:font typeface="Lato" panose="020F0502020204030203" pitchFamily="34" charset="0"/>
      <p:regular r:id="rId11"/>
      <p:bold r:id="rId12"/>
      <p:italic r:id="rId13"/>
      <p:boldItalic r:id="rId14"/>
    </p:embeddedFont>
    <p:embeddedFont>
      <p:font typeface="Lato Black" panose="020F0502020204030203" pitchFamily="34" charset="0"/>
      <p:bold r:id="rId15"/>
      <p:boldItalic r:id="rId16"/>
    </p:embeddedFont>
    <p:embeddedFont>
      <p:font typeface="맑은 고딕" panose="020B0503020000020004" pitchFamily="50" charset="-127"/>
      <p:regular r:id="rId17"/>
      <p:bold r:id="rId1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10205" userDrawn="1">
          <p15:clr>
            <a:srgbClr val="A4A3A4"/>
          </p15:clr>
        </p15:guide>
        <p15:guide id="3" pos="1779" userDrawn="1">
          <p15:clr>
            <a:srgbClr val="A4A3A4"/>
          </p15:clr>
        </p15:guide>
        <p15:guide id="6" orient="horz" pos="1208" userDrawn="1">
          <p15:clr>
            <a:srgbClr val="A4A3A4"/>
          </p15:clr>
        </p15:guide>
        <p15:guide id="7" pos="3480" userDrawn="1">
          <p15:clr>
            <a:srgbClr val="A4A3A4"/>
          </p15:clr>
        </p15:guide>
        <p15:guide id="8" pos="6913" userDrawn="1">
          <p15:clr>
            <a:srgbClr val="5ACBF0"/>
          </p15:clr>
        </p15:guide>
        <p15:guide id="9" pos="5181" userDrawn="1">
          <p15:clr>
            <a:srgbClr val="A4A3A4"/>
          </p15:clr>
        </p15:guide>
        <p15:guide id="10" pos="8598" userDrawn="1">
          <p15:clr>
            <a:srgbClr val="A4A3A4"/>
          </p15:clr>
        </p15:guide>
        <p15:guide id="11" pos="11921" userDrawn="1">
          <p15:clr>
            <a:srgbClr val="A4A3A4"/>
          </p15:clr>
        </p15:guide>
        <p15:guide id="12" pos="13673" userDrawn="1">
          <p15:clr>
            <a:srgbClr val="A4A3A4"/>
          </p15:clr>
        </p15:guide>
        <p15:guide id="13" pos="15307" userDrawn="1">
          <p15:clr>
            <a:srgbClr val="A4A3A4"/>
          </p15:clr>
        </p15:guide>
        <p15:guide id="14" pos="17023" userDrawn="1">
          <p15:clr>
            <a:srgbClr val="A4A3A4"/>
          </p15:clr>
        </p15:guide>
        <p15:guide id="15" pos="18661" userDrawn="1">
          <p15:clr>
            <a:srgbClr val="A4A3A4"/>
          </p15:clr>
        </p15:guide>
        <p15:guide id="16" orient="horz" pos="219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3399FF"/>
    <a:srgbClr val="FBFBFB"/>
    <a:srgbClr val="6B6B6B"/>
    <a:srgbClr val="0D0D0D"/>
    <a:srgbClr val="31092D"/>
    <a:srgbClr val="E1F1F4"/>
    <a:srgbClr val="8DC63F"/>
    <a:srgbClr val="FBE2A3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0319" autoAdjust="0"/>
  </p:normalViewPr>
  <p:slideViewPr>
    <p:cSldViewPr snapToGrid="0" showGuides="1">
      <p:cViewPr>
        <p:scale>
          <a:sx n="25" d="100"/>
          <a:sy n="25" d="100"/>
        </p:scale>
        <p:origin x="1332" y="-636"/>
      </p:cViewPr>
      <p:guideLst>
        <p:guide pos="10205"/>
        <p:guide pos="1779"/>
        <p:guide orient="horz" pos="1208"/>
        <p:guide pos="3480"/>
        <p:guide pos="6913"/>
        <p:guide pos="5181"/>
        <p:guide pos="8598"/>
        <p:guide pos="11921"/>
        <p:guide pos="13673"/>
        <p:guide pos="15307"/>
        <p:guide pos="17023"/>
        <p:guide pos="18661"/>
        <p:guide orient="horz" pos="219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12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23" Type="http://schemas.openxmlformats.org/officeDocument/2006/relationships/tableStyles" Target="tableStyles.xml"/><Relationship Id="rId10" Type="http://schemas.openxmlformats.org/officeDocument/2006/relationships/font" Target="fonts/font6.fntdata"/><Relationship Id="rId19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1CB04D-1C75-43E0-9B64-B7DDAA42BB2C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39938" y="1143000"/>
            <a:ext cx="2778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6C2670-3342-473C-969D-FDFF399F2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749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59879" rtl="0" eaLnBrk="1" latinLnBrk="0" hangingPunct="1">
      <a:defRPr sz="996" kern="1200">
        <a:solidFill>
          <a:schemeClr val="tx1"/>
        </a:solidFill>
        <a:latin typeface="+mn-lt"/>
        <a:ea typeface="+mn-ea"/>
        <a:cs typeface="+mn-cs"/>
      </a:defRPr>
    </a:lvl1pPr>
    <a:lvl2pPr marL="379940" algn="l" defTabSz="759879" rtl="0" eaLnBrk="1" latinLnBrk="0" hangingPunct="1">
      <a:defRPr sz="996" kern="1200">
        <a:solidFill>
          <a:schemeClr val="tx1"/>
        </a:solidFill>
        <a:latin typeface="+mn-lt"/>
        <a:ea typeface="+mn-ea"/>
        <a:cs typeface="+mn-cs"/>
      </a:defRPr>
    </a:lvl2pPr>
    <a:lvl3pPr marL="759879" algn="l" defTabSz="759879" rtl="0" eaLnBrk="1" latinLnBrk="0" hangingPunct="1">
      <a:defRPr sz="996" kern="1200">
        <a:solidFill>
          <a:schemeClr val="tx1"/>
        </a:solidFill>
        <a:latin typeface="+mn-lt"/>
        <a:ea typeface="+mn-ea"/>
        <a:cs typeface="+mn-cs"/>
      </a:defRPr>
    </a:lvl3pPr>
    <a:lvl4pPr marL="1139819" algn="l" defTabSz="759879" rtl="0" eaLnBrk="1" latinLnBrk="0" hangingPunct="1">
      <a:defRPr sz="996" kern="1200">
        <a:solidFill>
          <a:schemeClr val="tx1"/>
        </a:solidFill>
        <a:latin typeface="+mn-lt"/>
        <a:ea typeface="+mn-ea"/>
        <a:cs typeface="+mn-cs"/>
      </a:defRPr>
    </a:lvl4pPr>
    <a:lvl5pPr marL="1519759" algn="l" defTabSz="759879" rtl="0" eaLnBrk="1" latinLnBrk="0" hangingPunct="1">
      <a:defRPr sz="996" kern="1200">
        <a:solidFill>
          <a:schemeClr val="tx1"/>
        </a:solidFill>
        <a:latin typeface="+mn-lt"/>
        <a:ea typeface="+mn-ea"/>
        <a:cs typeface="+mn-cs"/>
      </a:defRPr>
    </a:lvl5pPr>
    <a:lvl6pPr marL="1899698" algn="l" defTabSz="759879" rtl="0" eaLnBrk="1" latinLnBrk="0" hangingPunct="1">
      <a:defRPr sz="996" kern="1200">
        <a:solidFill>
          <a:schemeClr val="tx1"/>
        </a:solidFill>
        <a:latin typeface="+mn-lt"/>
        <a:ea typeface="+mn-ea"/>
        <a:cs typeface="+mn-cs"/>
      </a:defRPr>
    </a:lvl6pPr>
    <a:lvl7pPr marL="2279637" algn="l" defTabSz="759879" rtl="0" eaLnBrk="1" latinLnBrk="0" hangingPunct="1">
      <a:defRPr sz="996" kern="1200">
        <a:solidFill>
          <a:schemeClr val="tx1"/>
        </a:solidFill>
        <a:latin typeface="+mn-lt"/>
        <a:ea typeface="+mn-ea"/>
        <a:cs typeface="+mn-cs"/>
      </a:defRPr>
    </a:lvl7pPr>
    <a:lvl8pPr marL="2659577" algn="l" defTabSz="759879" rtl="0" eaLnBrk="1" latinLnBrk="0" hangingPunct="1">
      <a:defRPr sz="996" kern="1200">
        <a:solidFill>
          <a:schemeClr val="tx1"/>
        </a:solidFill>
        <a:latin typeface="+mn-lt"/>
        <a:ea typeface="+mn-ea"/>
        <a:cs typeface="+mn-cs"/>
      </a:defRPr>
    </a:lvl8pPr>
    <a:lvl9pPr marL="3039516" algn="l" defTabSz="759879" rtl="0" eaLnBrk="1" latinLnBrk="0" hangingPunct="1">
      <a:defRPr sz="99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39938" y="1143000"/>
            <a:ext cx="2778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</a:t>
            </a:r>
            <a:r>
              <a:rPr lang="en-US" dirty="0" err="1"/>
              <a:t>Powerpoint</a:t>
            </a:r>
            <a:r>
              <a:rPr lang="en-US" dirty="0"/>
              <a:t>, click View &gt; Guides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Keep text within gutter guides.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Author list: Don’t split names onto two lines (e.g., “Jimmy [break] Smith”). If that happens, use a new line, unless you need the space. </a:t>
            </a:r>
            <a:r>
              <a:rPr lang="en-US" b="1" dirty="0"/>
              <a:t>Bold the first names of anybody who’s presenting</a:t>
            </a:r>
            <a:r>
              <a:rPr lang="en-US" dirty="0"/>
              <a:t> in person.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Intro/methods/result: </a:t>
            </a:r>
            <a:r>
              <a:rPr lang="en-US" b="1" dirty="0"/>
              <a:t>Do not drop below font size 28</a:t>
            </a:r>
            <a:r>
              <a:rPr lang="en-US" dirty="0"/>
              <a:t>, but if you have extra space, jack up the font size until the space is full.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Do not use color in the sidebars except in graphs/figures. It’ll pull attention from the center and slow interpretation for passersby.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6C2670-3342-473C-969D-FDFF399F20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003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39938" y="1143000"/>
            <a:ext cx="2778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</a:t>
            </a:r>
            <a:r>
              <a:rPr lang="en-US" dirty="0" err="1"/>
              <a:t>Powerpoint</a:t>
            </a:r>
            <a:r>
              <a:rPr lang="en-US" dirty="0"/>
              <a:t>, click View &gt; Guides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Keep text within gutter guides.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Author list: Don’t split names onto two lines (e.g., “Jimmy [break] Smith”). If that happens, use a new line, unless you need the space. </a:t>
            </a:r>
            <a:r>
              <a:rPr lang="en-US" b="1" dirty="0"/>
              <a:t>Bold the first names of anybody who’s presenting</a:t>
            </a:r>
            <a:r>
              <a:rPr lang="en-US" dirty="0"/>
              <a:t> in person.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Intro/methods/result: </a:t>
            </a:r>
            <a:r>
              <a:rPr lang="en-US" b="1" dirty="0"/>
              <a:t>Do not drop below font size 28</a:t>
            </a:r>
            <a:r>
              <a:rPr lang="en-US" dirty="0"/>
              <a:t>, but if you have extra space, jack up the font size until the space is full.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Do not use color in the sidebars except in graphs/figures. It’ll pull attention from the center and slow interpretation for passersby.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6C2670-3342-473C-969D-FDFF399F205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23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5891626"/>
            <a:ext cx="27539395" cy="1253324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18908198"/>
            <a:ext cx="24299466" cy="869160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82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557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1916653"/>
            <a:ext cx="6986096" cy="3050811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1916653"/>
            <a:ext cx="20553298" cy="3050811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96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305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8974945"/>
            <a:ext cx="27944386" cy="14974888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4091502"/>
            <a:ext cx="27944386" cy="7874940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233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9583264"/>
            <a:ext cx="13769697" cy="2284150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9583264"/>
            <a:ext cx="13769697" cy="2284150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54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1916661"/>
            <a:ext cx="27944386" cy="695828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8824938"/>
            <a:ext cx="13706415" cy="4324966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3149904"/>
            <a:ext cx="13706415" cy="1934152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8824938"/>
            <a:ext cx="13773917" cy="4324966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3149904"/>
            <a:ext cx="13773917" cy="19341529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66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822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39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99982"/>
            <a:ext cx="10449614" cy="839993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5183304"/>
            <a:ext cx="16402140" cy="25583147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0799922"/>
            <a:ext cx="10449614" cy="20008190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741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99982"/>
            <a:ext cx="10449614" cy="839993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5183304"/>
            <a:ext cx="16402140" cy="25583147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0799922"/>
            <a:ext cx="10449614" cy="20008190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17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1916661"/>
            <a:ext cx="27944386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9583264"/>
            <a:ext cx="27944386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33366432"/>
            <a:ext cx="7289840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35061-2F74-46D4-9F8F-C77EF304855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33366432"/>
            <a:ext cx="10934760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33366432"/>
            <a:ext cx="7289840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773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239902" rtl="0" eaLnBrk="1" latinLnBrk="1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1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ilent presenter">
            <a:extLst>
              <a:ext uri="{FF2B5EF4-FFF2-40B4-BE49-F238E27FC236}">
                <a16:creationId xmlns:a16="http://schemas.microsoft.com/office/drawing/2014/main" id="{EC86DA8B-8163-4552-8FA4-435C18CFF2A9}"/>
              </a:ext>
            </a:extLst>
          </p:cNvPr>
          <p:cNvSpPr/>
          <p:nvPr/>
        </p:nvSpPr>
        <p:spPr>
          <a:xfrm>
            <a:off x="20788886" y="0"/>
            <a:ext cx="11595435" cy="35999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82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DC4359A-7BBB-495A-96DE-65574C0C8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8282" y="5477225"/>
            <a:ext cx="17044661" cy="7064918"/>
          </a:xfrm>
        </p:spPr>
        <p:txBody>
          <a:bodyPr anchor="t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8203" dirty="0">
                <a:solidFill>
                  <a:schemeClr val="bg1"/>
                </a:solidFill>
                <a:latin typeface="Lato Black" panose="020F0A0202020403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Highlights</a:t>
            </a:r>
            <a:br>
              <a:rPr lang="en-US" sz="8203" dirty="0">
                <a:solidFill>
                  <a:schemeClr val="bg1"/>
                </a:solidFill>
                <a:latin typeface="Lato Black" panose="020F0A0202020403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</a:br>
            <a:r>
              <a:rPr lang="ko-KR" altLang="en-US" sz="8203" dirty="0">
                <a:solidFill>
                  <a:schemeClr val="bg1"/>
                </a:solidFill>
                <a:latin typeface="Lato Black" panose="020F0A0202020403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주요 결과 및 함의 </a:t>
            </a:r>
            <a:r>
              <a:rPr lang="en-US" altLang="ko-KR" sz="8203" dirty="0">
                <a:solidFill>
                  <a:schemeClr val="bg1"/>
                </a:solidFill>
                <a:latin typeface="Lato Black" panose="020F0A0202020403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(1~3</a:t>
            </a:r>
            <a:r>
              <a:rPr lang="ko-KR" altLang="en-US" sz="8203" dirty="0">
                <a:solidFill>
                  <a:schemeClr val="bg1"/>
                </a:solidFill>
                <a:latin typeface="Lato Black" panose="020F0A0202020403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줄 정도로 간략하게</a:t>
            </a:r>
            <a:r>
              <a:rPr lang="en-US" altLang="ko-KR" sz="8203" dirty="0">
                <a:solidFill>
                  <a:schemeClr val="bg1"/>
                </a:solidFill>
                <a:latin typeface="Lato Black" panose="020F0A0202020403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)</a:t>
            </a:r>
            <a:endParaRPr lang="en-US" sz="8203" dirty="0">
              <a:solidFill>
                <a:schemeClr val="bg1"/>
              </a:solidFill>
              <a:latin typeface="Lato" panose="020F050202020403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35B311-3C19-412C-ADE6-EB2E4158F366}"/>
              </a:ext>
            </a:extLst>
          </p:cNvPr>
          <p:cNvSpPr txBox="1"/>
          <p:nvPr/>
        </p:nvSpPr>
        <p:spPr>
          <a:xfrm>
            <a:off x="21632760" y="3240516"/>
            <a:ext cx="9830911" cy="31613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dirty="0">
                <a:latin typeface="Lato" panose="020F0502020204030203" pitchFamily="34" charset="0"/>
                <a:cs typeface="Segoe UI" panose="020B0502040204020203" pitchFamily="34" charset="0"/>
              </a:rPr>
              <a:t>서론</a:t>
            </a: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3000" dirty="0">
                <a:latin typeface="Lato" panose="020F0502020204030203" pitchFamily="34" charset="0"/>
                <a:cs typeface="Segoe UI" panose="020B0502040204020203" pitchFamily="34" charset="0"/>
              </a:rPr>
              <a:t>본 연구의 목적은 </a:t>
            </a:r>
            <a:r>
              <a:rPr lang="en-US" altLang="ko-KR" sz="3000" dirty="0">
                <a:latin typeface="Lato" panose="020F0502020204030203" pitchFamily="34" charset="0"/>
                <a:cs typeface="Segoe UI" panose="020B0502040204020203" pitchFamily="34" charset="0"/>
              </a:rPr>
              <a:t>…</a:t>
            </a: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3000" b="1" dirty="0">
                <a:latin typeface="Lato" panose="020F0502020204030203" pitchFamily="34" charset="0"/>
                <a:cs typeface="Segoe UI" panose="020B0502040204020203" pitchFamily="34" charset="0"/>
              </a:rPr>
              <a:t>이론적 배경</a:t>
            </a:r>
            <a:endParaRPr lang="en-US" altLang="ko-KR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3000" dirty="0">
                <a:latin typeface="Lato" panose="020F0502020204030203" pitchFamily="34" charset="0"/>
                <a:cs typeface="Segoe UI" panose="020B0502040204020203" pitchFamily="34" charset="0"/>
              </a:rPr>
              <a:t>본 연구에서 사용한 이론 및 선행연구는</a:t>
            </a:r>
            <a:r>
              <a:rPr lang="en-US" altLang="ko-KR" sz="3000" dirty="0">
                <a:latin typeface="Lato" panose="020F0502020204030203" pitchFamily="34" charset="0"/>
                <a:cs typeface="Segoe UI" panose="020B0502040204020203" pitchFamily="34" charset="0"/>
              </a:rPr>
              <a:t>…</a:t>
            </a: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3000" b="1" dirty="0">
                <a:latin typeface="Lato" panose="020F0502020204030203" pitchFamily="34" charset="0"/>
                <a:cs typeface="Segoe UI" panose="020B0502040204020203" pitchFamily="34" charset="0"/>
              </a:rPr>
              <a:t>연구방법</a:t>
            </a: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3000" dirty="0">
                <a:latin typeface="Lato" panose="020F0502020204030203" pitchFamily="34" charset="0"/>
                <a:cs typeface="Segoe UI" panose="020B0502040204020203" pitchFamily="34" charset="0"/>
              </a:rPr>
              <a:t>본 연구에서 사용한 연구방법은</a:t>
            </a:r>
            <a:r>
              <a:rPr lang="en-US" altLang="ko-KR" sz="3000" dirty="0">
                <a:latin typeface="Lato" panose="020F0502020204030203" pitchFamily="34" charset="0"/>
                <a:cs typeface="Segoe UI" panose="020B0502040204020203" pitchFamily="34" charset="0"/>
              </a:rPr>
              <a:t>…</a:t>
            </a: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3000" b="1" dirty="0">
                <a:latin typeface="Lato" panose="020F0502020204030203" pitchFamily="34" charset="0"/>
                <a:cs typeface="Segoe UI" panose="020B0502040204020203" pitchFamily="34" charset="0"/>
              </a:rPr>
              <a:t>연구결과</a:t>
            </a:r>
            <a:endParaRPr lang="en-US" altLang="ko-KR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3000" dirty="0">
                <a:latin typeface="Lato" panose="020F0502020204030203" pitchFamily="34" charset="0"/>
                <a:cs typeface="Segoe UI" panose="020B0502040204020203" pitchFamily="34" charset="0"/>
              </a:rPr>
              <a:t>본 연구의 결과는</a:t>
            </a:r>
            <a:r>
              <a:rPr lang="en-US" altLang="ko-KR" sz="3000" dirty="0">
                <a:latin typeface="Lato" panose="020F0502020204030203" pitchFamily="34" charset="0"/>
                <a:cs typeface="Segoe UI" panose="020B0502040204020203" pitchFamily="34" charset="0"/>
              </a:rPr>
              <a:t>…</a:t>
            </a: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3000" b="1" dirty="0">
                <a:latin typeface="Lato" panose="020F0502020204030203" pitchFamily="34" charset="0"/>
                <a:cs typeface="Segoe UI" panose="020B0502040204020203" pitchFamily="34" charset="0"/>
              </a:rPr>
              <a:t>결론 및 논의</a:t>
            </a:r>
            <a:endParaRPr lang="en-US" altLang="ko-KR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3000" dirty="0">
                <a:latin typeface="Lato" panose="020F0502020204030203" pitchFamily="34" charset="0"/>
                <a:cs typeface="Segoe UI" panose="020B0502040204020203" pitchFamily="34" charset="0"/>
              </a:rPr>
              <a:t>본 연구의 의의는</a:t>
            </a:r>
            <a:r>
              <a:rPr lang="en-US" altLang="ko-KR" sz="3000" dirty="0">
                <a:latin typeface="Lato" panose="020F0502020204030203" pitchFamily="34" charset="0"/>
                <a:cs typeface="Segoe UI" panose="020B0502040204020203" pitchFamily="34" charset="0"/>
              </a:rPr>
              <a:t>…</a:t>
            </a: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marL="375026" indent="-37502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marL="375026" indent="-375026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Graphic 7">
            <a:extLst>
              <a:ext uri="{FF2B5EF4-FFF2-40B4-BE49-F238E27FC236}">
                <a16:creationId xmlns:a16="http://schemas.microsoft.com/office/drawing/2014/main" id="{9914F9AF-0FB9-4924-8DCA-B46EEB713FE9}"/>
              </a:ext>
            </a:extLst>
          </p:cNvPr>
          <p:cNvSpPr/>
          <p:nvPr/>
        </p:nvSpPr>
        <p:spPr>
          <a:xfrm>
            <a:off x="4681380" y="33294563"/>
            <a:ext cx="824656" cy="1426431"/>
          </a:xfrm>
          <a:custGeom>
            <a:avLst/>
            <a:gdLst>
              <a:gd name="connsiteX0" fmla="*/ 321256 w 2089376"/>
              <a:gd name="connsiteY0" fmla="*/ 0 h 3614056"/>
              <a:gd name="connsiteX1" fmla="*/ 0 w 2089376"/>
              <a:gd name="connsiteY1" fmla="*/ 321256 h 3614056"/>
              <a:gd name="connsiteX2" fmla="*/ 0 w 2089376"/>
              <a:gd name="connsiteY2" fmla="*/ 3292801 h 3614056"/>
              <a:gd name="connsiteX3" fmla="*/ 321256 w 2089376"/>
              <a:gd name="connsiteY3" fmla="*/ 3614057 h 3614056"/>
              <a:gd name="connsiteX4" fmla="*/ 1815047 w 2089376"/>
              <a:gd name="connsiteY4" fmla="*/ 3614057 h 3614056"/>
              <a:gd name="connsiteX5" fmla="*/ 2136303 w 2089376"/>
              <a:gd name="connsiteY5" fmla="*/ 3292801 h 3614056"/>
              <a:gd name="connsiteX6" fmla="*/ 2136303 w 2089376"/>
              <a:gd name="connsiteY6" fmla="*/ 321256 h 3614056"/>
              <a:gd name="connsiteX7" fmla="*/ 1815047 w 2089376"/>
              <a:gd name="connsiteY7" fmla="*/ 0 h 3614056"/>
              <a:gd name="connsiteX8" fmla="*/ 321256 w 2089376"/>
              <a:gd name="connsiteY8" fmla="*/ 0 h 3614056"/>
              <a:gd name="connsiteX9" fmla="*/ 889115 w 2089376"/>
              <a:gd name="connsiteY9" fmla="*/ 309397 h 3614056"/>
              <a:gd name="connsiteX10" fmla="*/ 1247302 w 2089376"/>
              <a:gd name="connsiteY10" fmla="*/ 309397 h 3614056"/>
              <a:gd name="connsiteX11" fmla="*/ 1289936 w 2089376"/>
              <a:gd name="connsiteY11" fmla="*/ 369650 h 3614056"/>
              <a:gd name="connsiteX12" fmla="*/ 1247302 w 2089376"/>
              <a:gd name="connsiteY12" fmla="*/ 429903 h 3614056"/>
              <a:gd name="connsiteX13" fmla="*/ 889115 w 2089376"/>
              <a:gd name="connsiteY13" fmla="*/ 429903 h 3614056"/>
              <a:gd name="connsiteX14" fmla="*/ 846480 w 2089376"/>
              <a:gd name="connsiteY14" fmla="*/ 369650 h 3614056"/>
              <a:gd name="connsiteX15" fmla="*/ 889115 w 2089376"/>
              <a:gd name="connsiteY15" fmla="*/ 309397 h 3614056"/>
              <a:gd name="connsiteX16" fmla="*/ 176468 w 2089376"/>
              <a:gd name="connsiteY16" fmla="*/ 738905 h 3614056"/>
              <a:gd name="connsiteX17" fmla="*/ 1959892 w 2089376"/>
              <a:gd name="connsiteY17" fmla="*/ 738905 h 3614056"/>
              <a:gd name="connsiteX18" fmla="*/ 1959892 w 2089376"/>
              <a:gd name="connsiteY18" fmla="*/ 2875208 h 3614056"/>
              <a:gd name="connsiteX19" fmla="*/ 176468 w 2089376"/>
              <a:gd name="connsiteY19" fmla="*/ 2875208 h 3614056"/>
              <a:gd name="connsiteX20" fmla="*/ 176468 w 2089376"/>
              <a:gd name="connsiteY20" fmla="*/ 738905 h 3614056"/>
              <a:gd name="connsiteX21" fmla="*/ 1068180 w 2089376"/>
              <a:gd name="connsiteY21" fmla="*/ 3045747 h 3614056"/>
              <a:gd name="connsiteX22" fmla="*/ 1068180 w 2089376"/>
              <a:gd name="connsiteY22" fmla="*/ 3045747 h 3614056"/>
              <a:gd name="connsiteX23" fmla="*/ 1267066 w 2089376"/>
              <a:gd name="connsiteY23" fmla="*/ 3244633 h 3614056"/>
              <a:gd name="connsiteX24" fmla="*/ 1267066 w 2089376"/>
              <a:gd name="connsiteY24" fmla="*/ 3244633 h 3614056"/>
              <a:gd name="connsiteX25" fmla="*/ 1267066 w 2089376"/>
              <a:gd name="connsiteY25" fmla="*/ 3244633 h 3614056"/>
              <a:gd name="connsiteX26" fmla="*/ 1267066 w 2089376"/>
              <a:gd name="connsiteY26" fmla="*/ 3244633 h 3614056"/>
              <a:gd name="connsiteX27" fmla="*/ 1068180 w 2089376"/>
              <a:gd name="connsiteY27" fmla="*/ 3443519 h 3614056"/>
              <a:gd name="connsiteX28" fmla="*/ 1068180 w 2089376"/>
              <a:gd name="connsiteY28" fmla="*/ 3443519 h 3614056"/>
              <a:gd name="connsiteX29" fmla="*/ 1068180 w 2089376"/>
              <a:gd name="connsiteY29" fmla="*/ 3443519 h 3614056"/>
              <a:gd name="connsiteX30" fmla="*/ 1068180 w 2089376"/>
              <a:gd name="connsiteY30" fmla="*/ 3443519 h 3614056"/>
              <a:gd name="connsiteX31" fmla="*/ 869294 w 2089376"/>
              <a:gd name="connsiteY31" fmla="*/ 3244633 h 3614056"/>
              <a:gd name="connsiteX32" fmla="*/ 869294 w 2089376"/>
              <a:gd name="connsiteY32" fmla="*/ 3244633 h 3614056"/>
              <a:gd name="connsiteX33" fmla="*/ 869294 w 2089376"/>
              <a:gd name="connsiteY33" fmla="*/ 3244633 h 3614056"/>
              <a:gd name="connsiteX34" fmla="*/ 869294 w 2089376"/>
              <a:gd name="connsiteY34" fmla="*/ 3244633 h 3614056"/>
              <a:gd name="connsiteX35" fmla="*/ 1068180 w 2089376"/>
              <a:gd name="connsiteY35" fmla="*/ 3045747 h 3614056"/>
              <a:gd name="connsiteX36" fmla="*/ 1068180 w 2089376"/>
              <a:gd name="connsiteY36" fmla="*/ 3045747 h 3614056"/>
              <a:gd name="connsiteX37" fmla="*/ 1068180 w 2089376"/>
              <a:gd name="connsiteY37" fmla="*/ 3045747 h 361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89376" h="3614056">
                <a:moveTo>
                  <a:pt x="321256" y="0"/>
                </a:moveTo>
                <a:cubicBezTo>
                  <a:pt x="144562" y="0"/>
                  <a:pt x="0" y="144562"/>
                  <a:pt x="0" y="321256"/>
                </a:cubicBezTo>
                <a:lnTo>
                  <a:pt x="0" y="3292801"/>
                </a:lnTo>
                <a:cubicBezTo>
                  <a:pt x="0" y="3469495"/>
                  <a:pt x="144562" y="3614057"/>
                  <a:pt x="321256" y="3614057"/>
                </a:cubicBezTo>
                <a:lnTo>
                  <a:pt x="1815047" y="3614057"/>
                </a:lnTo>
                <a:cubicBezTo>
                  <a:pt x="1991741" y="3614057"/>
                  <a:pt x="2136303" y="3469495"/>
                  <a:pt x="2136303" y="3292801"/>
                </a:cubicBezTo>
                <a:lnTo>
                  <a:pt x="2136303" y="321256"/>
                </a:lnTo>
                <a:cubicBezTo>
                  <a:pt x="2136303" y="144562"/>
                  <a:pt x="1991741" y="0"/>
                  <a:pt x="1815047" y="0"/>
                </a:cubicBezTo>
                <a:lnTo>
                  <a:pt x="321256" y="0"/>
                </a:lnTo>
                <a:close/>
                <a:moveTo>
                  <a:pt x="889115" y="309397"/>
                </a:moveTo>
                <a:lnTo>
                  <a:pt x="1247302" y="309397"/>
                </a:lnTo>
                <a:cubicBezTo>
                  <a:pt x="1270849" y="309397"/>
                  <a:pt x="1289936" y="336390"/>
                  <a:pt x="1289936" y="369650"/>
                </a:cubicBezTo>
                <a:cubicBezTo>
                  <a:pt x="1289936" y="402911"/>
                  <a:pt x="1270849" y="429903"/>
                  <a:pt x="1247302" y="429903"/>
                </a:cubicBezTo>
                <a:lnTo>
                  <a:pt x="889115" y="429903"/>
                </a:lnTo>
                <a:cubicBezTo>
                  <a:pt x="865567" y="429903"/>
                  <a:pt x="846480" y="402911"/>
                  <a:pt x="846480" y="369650"/>
                </a:cubicBezTo>
                <a:cubicBezTo>
                  <a:pt x="846480" y="336390"/>
                  <a:pt x="865567" y="309397"/>
                  <a:pt x="889115" y="309397"/>
                </a:cubicBezTo>
                <a:close/>
                <a:moveTo>
                  <a:pt x="176468" y="738905"/>
                </a:moveTo>
                <a:lnTo>
                  <a:pt x="1959892" y="738905"/>
                </a:lnTo>
                <a:lnTo>
                  <a:pt x="1959892" y="2875208"/>
                </a:lnTo>
                <a:lnTo>
                  <a:pt x="176468" y="2875208"/>
                </a:lnTo>
                <a:lnTo>
                  <a:pt x="176468" y="738905"/>
                </a:lnTo>
                <a:close/>
                <a:moveTo>
                  <a:pt x="1068180" y="3045747"/>
                </a:moveTo>
                <a:cubicBezTo>
                  <a:pt x="1068180" y="3045747"/>
                  <a:pt x="1068180" y="3045747"/>
                  <a:pt x="1068180" y="3045747"/>
                </a:cubicBezTo>
                <a:cubicBezTo>
                  <a:pt x="1178013" y="3045747"/>
                  <a:pt x="1267066" y="3134799"/>
                  <a:pt x="1267066" y="3244633"/>
                </a:cubicBezTo>
                <a:cubicBezTo>
                  <a:pt x="1267066" y="3244633"/>
                  <a:pt x="1267066" y="3244633"/>
                  <a:pt x="1267066" y="3244633"/>
                </a:cubicBezTo>
                <a:lnTo>
                  <a:pt x="1267066" y="3244633"/>
                </a:lnTo>
                <a:cubicBezTo>
                  <a:pt x="1267066" y="3244633"/>
                  <a:pt x="1267066" y="3244633"/>
                  <a:pt x="1267066" y="3244633"/>
                </a:cubicBezTo>
                <a:cubicBezTo>
                  <a:pt x="1267066" y="3354466"/>
                  <a:pt x="1178013" y="3443519"/>
                  <a:pt x="1068180" y="3443519"/>
                </a:cubicBezTo>
                <a:cubicBezTo>
                  <a:pt x="1068180" y="3443519"/>
                  <a:pt x="1068180" y="3443519"/>
                  <a:pt x="1068180" y="3443519"/>
                </a:cubicBezTo>
                <a:lnTo>
                  <a:pt x="1068180" y="3443519"/>
                </a:lnTo>
                <a:cubicBezTo>
                  <a:pt x="1068180" y="3443519"/>
                  <a:pt x="1068180" y="3443519"/>
                  <a:pt x="1068180" y="3443519"/>
                </a:cubicBezTo>
                <a:cubicBezTo>
                  <a:pt x="958346" y="3443519"/>
                  <a:pt x="869294" y="3354466"/>
                  <a:pt x="869294" y="3244633"/>
                </a:cubicBezTo>
                <a:cubicBezTo>
                  <a:pt x="869294" y="3244633"/>
                  <a:pt x="869294" y="3244633"/>
                  <a:pt x="869294" y="3244633"/>
                </a:cubicBezTo>
                <a:lnTo>
                  <a:pt x="869294" y="3244633"/>
                </a:lnTo>
                <a:cubicBezTo>
                  <a:pt x="869294" y="3244633"/>
                  <a:pt x="869294" y="3244633"/>
                  <a:pt x="869294" y="3244633"/>
                </a:cubicBezTo>
                <a:cubicBezTo>
                  <a:pt x="869294" y="3134799"/>
                  <a:pt x="958346" y="3045747"/>
                  <a:pt x="1068180" y="3045747"/>
                </a:cubicBezTo>
                <a:cubicBezTo>
                  <a:pt x="1068180" y="3045747"/>
                  <a:pt x="1068180" y="3045747"/>
                  <a:pt x="1068180" y="3045747"/>
                </a:cubicBezTo>
                <a:lnTo>
                  <a:pt x="1068180" y="3045747"/>
                </a:lnTo>
                <a:close/>
              </a:path>
            </a:pathLst>
          </a:custGeom>
          <a:solidFill>
            <a:srgbClr val="CDCDCD"/>
          </a:solidFill>
          <a:ln w="56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82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15520EB-0F65-403D-A973-B17B2A4C2E9D}"/>
              </a:ext>
            </a:extLst>
          </p:cNvPr>
          <p:cNvSpPr txBox="1"/>
          <p:nvPr/>
        </p:nvSpPr>
        <p:spPr>
          <a:xfrm>
            <a:off x="5784349" y="33359480"/>
            <a:ext cx="530000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150" dirty="0">
                <a:solidFill>
                  <a:srgbClr val="CDCDCD"/>
                </a:solidFill>
                <a:latin typeface="Lato Black" panose="020F0A02020204030203" pitchFamily="34" charset="0"/>
                <a:cs typeface="Arial" panose="020B0604020202020204" pitchFamily="34" charset="0"/>
              </a:rPr>
              <a:t>Take a picture</a:t>
            </a:r>
            <a:r>
              <a:rPr lang="en-US" sz="3150" dirty="0">
                <a:solidFill>
                  <a:srgbClr val="CDCDCD"/>
                </a:solidFill>
                <a:latin typeface="Lato" panose="020F0502020204030203" pitchFamily="34" charset="0"/>
                <a:cs typeface="Arial" panose="020B0604020202020204" pitchFamily="34" charset="0"/>
              </a:rPr>
              <a:t> to </a:t>
            </a:r>
            <a:br>
              <a:rPr lang="en-US" sz="3150" dirty="0">
                <a:solidFill>
                  <a:srgbClr val="CDCDCD"/>
                </a:solidFill>
                <a:latin typeface="Lato" panose="020F0502020204030203" pitchFamily="34" charset="0"/>
                <a:cs typeface="Arial" panose="020B0604020202020204" pitchFamily="34" charset="0"/>
              </a:rPr>
            </a:br>
            <a:r>
              <a:rPr lang="en-US" sz="3150" dirty="0">
                <a:solidFill>
                  <a:srgbClr val="CDCDCD"/>
                </a:solidFill>
                <a:latin typeface="Lato Black" panose="020F0A02020204030203" pitchFamily="34" charset="0"/>
                <a:cs typeface="Arial" panose="020B0604020202020204" pitchFamily="34" charset="0"/>
              </a:rPr>
              <a:t>download</a:t>
            </a:r>
            <a:r>
              <a:rPr lang="en-US" sz="3150" dirty="0">
                <a:solidFill>
                  <a:srgbClr val="CDCDCD"/>
                </a:solidFill>
                <a:latin typeface="Lato" panose="020F0502020204030203" pitchFamily="34" charset="0"/>
                <a:cs typeface="Arial" panose="020B0604020202020204" pitchFamily="34" charset="0"/>
              </a:rPr>
              <a:t> the</a:t>
            </a:r>
            <a:r>
              <a:rPr lang="en-US" sz="3150" b="1" dirty="0">
                <a:solidFill>
                  <a:srgbClr val="CDCDCD"/>
                </a:solidFill>
                <a:latin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n-US" sz="3150" dirty="0">
                <a:solidFill>
                  <a:srgbClr val="CDCDCD"/>
                </a:solidFill>
                <a:latin typeface="Lato Black" panose="020F0A02020204030203" pitchFamily="34" charset="0"/>
                <a:cs typeface="Arial" panose="020B0604020202020204" pitchFamily="34" charset="0"/>
              </a:rPr>
              <a:t>full paper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33A7B10-D6D9-4BF7-9A8B-B3113FDC3D80}"/>
              </a:ext>
            </a:extLst>
          </p:cNvPr>
          <p:cNvSpPr/>
          <p:nvPr/>
        </p:nvSpPr>
        <p:spPr>
          <a:xfrm>
            <a:off x="30915495" y="623663"/>
            <a:ext cx="1096351" cy="104381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82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2B70FBA-A2DF-453C-9792-CA6E8DB0D343}"/>
              </a:ext>
            </a:extLst>
          </p:cNvPr>
          <p:cNvCxnSpPr>
            <a:cxnSpLocks/>
          </p:cNvCxnSpPr>
          <p:nvPr/>
        </p:nvCxnSpPr>
        <p:spPr>
          <a:xfrm flipH="1">
            <a:off x="3767244" y="33954846"/>
            <a:ext cx="851336" cy="0"/>
          </a:xfrm>
          <a:prstGeom prst="straightConnector1">
            <a:avLst/>
          </a:prstGeom>
          <a:ln w="66675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8">
            <a:extLst>
              <a:ext uri="{FF2B5EF4-FFF2-40B4-BE49-F238E27FC236}">
                <a16:creationId xmlns:a16="http://schemas.microsoft.com/office/drawing/2014/main" id="{C1210836-80D5-470E-883D-041B85957069}"/>
              </a:ext>
            </a:extLst>
          </p:cNvPr>
          <p:cNvSpPr/>
          <p:nvPr/>
        </p:nvSpPr>
        <p:spPr>
          <a:xfrm>
            <a:off x="31177246" y="912521"/>
            <a:ext cx="521055" cy="484575"/>
          </a:xfrm>
          <a:custGeom>
            <a:avLst/>
            <a:gdLst>
              <a:gd name="connsiteX0" fmla="*/ 310594 w 327663"/>
              <a:gd name="connsiteY0" fmla="*/ 219906 h 335196"/>
              <a:gd name="connsiteX1" fmla="*/ 246568 w 327663"/>
              <a:gd name="connsiteY1" fmla="*/ 176217 h 335196"/>
              <a:gd name="connsiteX2" fmla="*/ 212295 w 327663"/>
              <a:gd name="connsiteY2" fmla="*/ 176217 h 335196"/>
              <a:gd name="connsiteX3" fmla="*/ 165217 w 327663"/>
              <a:gd name="connsiteY3" fmla="*/ 189022 h 335196"/>
              <a:gd name="connsiteX4" fmla="*/ 118138 w 327663"/>
              <a:gd name="connsiteY4" fmla="*/ 176217 h 335196"/>
              <a:gd name="connsiteX5" fmla="*/ 83866 w 327663"/>
              <a:gd name="connsiteY5" fmla="*/ 176217 h 335196"/>
              <a:gd name="connsiteX6" fmla="*/ 19839 w 327663"/>
              <a:gd name="connsiteY6" fmla="*/ 219906 h 335196"/>
              <a:gd name="connsiteX7" fmla="*/ 1385 w 327663"/>
              <a:gd name="connsiteY7" fmla="*/ 299750 h 335196"/>
              <a:gd name="connsiteX8" fmla="*/ 165970 w 327663"/>
              <a:gd name="connsiteY8" fmla="*/ 335529 h 335196"/>
              <a:gd name="connsiteX9" fmla="*/ 329802 w 327663"/>
              <a:gd name="connsiteY9" fmla="*/ 299750 h 335196"/>
              <a:gd name="connsiteX10" fmla="*/ 310594 w 327663"/>
              <a:gd name="connsiteY10" fmla="*/ 219906 h 335196"/>
              <a:gd name="connsiteX11" fmla="*/ 165593 w 327663"/>
              <a:gd name="connsiteY11" fmla="*/ 154749 h 335196"/>
              <a:gd name="connsiteX12" fmla="*/ 242425 w 327663"/>
              <a:gd name="connsiteY12" fmla="*/ 77918 h 335196"/>
              <a:gd name="connsiteX13" fmla="*/ 165593 w 327663"/>
              <a:gd name="connsiteY13" fmla="*/ 1086 h 335196"/>
              <a:gd name="connsiteX14" fmla="*/ 88762 w 327663"/>
              <a:gd name="connsiteY14" fmla="*/ 77918 h 335196"/>
              <a:gd name="connsiteX15" fmla="*/ 165593 w 327663"/>
              <a:gd name="connsiteY15" fmla="*/ 154749 h 335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7663" h="335196">
                <a:moveTo>
                  <a:pt x="310594" y="219906"/>
                </a:moveTo>
                <a:cubicBezTo>
                  <a:pt x="287243" y="179983"/>
                  <a:pt x="246568" y="176217"/>
                  <a:pt x="246568" y="176217"/>
                </a:cubicBezTo>
                <a:lnTo>
                  <a:pt x="212295" y="176217"/>
                </a:lnTo>
                <a:cubicBezTo>
                  <a:pt x="198360" y="184126"/>
                  <a:pt x="182541" y="189022"/>
                  <a:pt x="165217" y="189022"/>
                </a:cubicBezTo>
                <a:cubicBezTo>
                  <a:pt x="147892" y="189022"/>
                  <a:pt x="132074" y="184503"/>
                  <a:pt x="118138" y="176217"/>
                </a:cubicBezTo>
                <a:lnTo>
                  <a:pt x="83866" y="176217"/>
                </a:lnTo>
                <a:cubicBezTo>
                  <a:pt x="83866" y="176217"/>
                  <a:pt x="43190" y="179983"/>
                  <a:pt x="19839" y="219906"/>
                </a:cubicBezTo>
                <a:cubicBezTo>
                  <a:pt x="-2758" y="259828"/>
                  <a:pt x="1385" y="299750"/>
                  <a:pt x="1385" y="299750"/>
                </a:cubicBezTo>
                <a:cubicBezTo>
                  <a:pt x="1385" y="299750"/>
                  <a:pt x="37164" y="335529"/>
                  <a:pt x="165970" y="335529"/>
                </a:cubicBezTo>
                <a:cubicBezTo>
                  <a:pt x="294776" y="335529"/>
                  <a:pt x="329802" y="299750"/>
                  <a:pt x="329802" y="299750"/>
                </a:cubicBezTo>
                <a:cubicBezTo>
                  <a:pt x="329802" y="299750"/>
                  <a:pt x="333945" y="259828"/>
                  <a:pt x="310594" y="219906"/>
                </a:cubicBezTo>
                <a:close/>
                <a:moveTo>
                  <a:pt x="165593" y="154749"/>
                </a:moveTo>
                <a:cubicBezTo>
                  <a:pt x="208152" y="154749"/>
                  <a:pt x="242425" y="120477"/>
                  <a:pt x="242425" y="77918"/>
                </a:cubicBezTo>
                <a:cubicBezTo>
                  <a:pt x="242425" y="35359"/>
                  <a:pt x="208152" y="1086"/>
                  <a:pt x="165593" y="1086"/>
                </a:cubicBezTo>
                <a:cubicBezTo>
                  <a:pt x="123035" y="1086"/>
                  <a:pt x="88762" y="35736"/>
                  <a:pt x="88762" y="77918"/>
                </a:cubicBezTo>
                <a:cubicBezTo>
                  <a:pt x="88762" y="120477"/>
                  <a:pt x="123035" y="154749"/>
                  <a:pt x="165593" y="154749"/>
                </a:cubicBezTo>
                <a:close/>
              </a:path>
            </a:pathLst>
          </a:custGeom>
          <a:solidFill>
            <a:schemeClr val="bg1"/>
          </a:solidFill>
          <a:ln w="36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82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BA4CF46-E210-4322-91D1-2A41779F64E4}"/>
              </a:ext>
            </a:extLst>
          </p:cNvPr>
          <p:cNvSpPr/>
          <p:nvPr/>
        </p:nvSpPr>
        <p:spPr>
          <a:xfrm>
            <a:off x="28548563" y="612803"/>
            <a:ext cx="1994457" cy="1007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363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Segoe UI" panose="020B0502040204020203" pitchFamily="34" charset="0"/>
              </a:rPr>
              <a:t>PRESENTER:</a:t>
            </a:r>
            <a:r>
              <a:rPr lang="en-US" sz="2363" b="1" dirty="0">
                <a:latin typeface="Lato" panose="020F0502020204030203" pitchFamily="34" charset="0"/>
                <a:cs typeface="Segoe UI" panose="020B0502040204020203" pitchFamily="34" charset="0"/>
              </a:rPr>
              <a:t> </a:t>
            </a:r>
            <a:endParaRPr lang="en-US" sz="2887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887" b="1" dirty="0">
                <a:latin typeface="Lato" panose="020F0502020204030203" pitchFamily="34" charset="0"/>
                <a:cs typeface="Segoe UI" panose="020B0502040204020203" pitchFamily="34" charset="0"/>
              </a:rPr>
              <a:t>OOO</a:t>
            </a:r>
            <a:endParaRPr lang="en-US" sz="2363" b="1" dirty="0"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C155C6-7E35-4156-B9B3-271571AF60CC}"/>
              </a:ext>
            </a:extLst>
          </p:cNvPr>
          <p:cNvSpPr txBox="1"/>
          <p:nvPr/>
        </p:nvSpPr>
        <p:spPr>
          <a:xfrm>
            <a:off x="6612888" y="280374"/>
            <a:ext cx="627544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i="1" dirty="0">
                <a:solidFill>
                  <a:schemeClr val="bg1"/>
                </a:solidFill>
                <a:latin typeface="Lato" panose="020F0502020204030203" pitchFamily="34" charset="0"/>
                <a:cs typeface="Segoe UI" panose="020B0502040204020203" pitchFamily="34" charset="0"/>
              </a:rPr>
              <a:t>Title</a:t>
            </a:r>
          </a:p>
          <a:p>
            <a:pPr algn="ctr"/>
            <a:r>
              <a:rPr lang="en-US" sz="10000" b="1" i="1" dirty="0">
                <a:solidFill>
                  <a:schemeClr val="bg1"/>
                </a:solidFill>
                <a:latin typeface="Lato" panose="020F0502020204030203" pitchFamily="34" charset="0"/>
                <a:cs typeface="Segoe UI" panose="020B0502040204020203" pitchFamily="34" charset="0"/>
              </a:rPr>
              <a:t>: </a:t>
            </a:r>
            <a:r>
              <a:rPr lang="en-US" sz="10000" i="1" dirty="0">
                <a:solidFill>
                  <a:schemeClr val="bg1"/>
                </a:solidFill>
                <a:latin typeface="Lato" panose="020F0502020204030203" pitchFamily="34" charset="0"/>
                <a:cs typeface="Segoe UI" panose="020B0502040204020203" pitchFamily="34" charset="0"/>
              </a:rPr>
              <a:t>Subtitle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F61B32-8F5A-4CA2-B549-F3CD26098007}"/>
              </a:ext>
            </a:extLst>
          </p:cNvPr>
          <p:cNvSpPr txBox="1"/>
          <p:nvPr/>
        </p:nvSpPr>
        <p:spPr>
          <a:xfrm>
            <a:off x="15313061" y="32603030"/>
            <a:ext cx="5479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저자명</a:t>
            </a:r>
            <a:r>
              <a:rPr lang="en-US" altLang="ko-KR" sz="4000" dirty="0">
                <a:latin typeface="Lato" panose="020F0502020204030203" pitchFamily="34" charset="0"/>
                <a:cs typeface="Segoe UI" panose="020B0502040204020203" pitchFamily="34" charset="0"/>
              </a:rPr>
              <a:t>, </a:t>
            </a: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소속</a:t>
            </a:r>
            <a:r>
              <a:rPr lang="en-US" altLang="ko-KR" sz="4000" dirty="0">
                <a:latin typeface="Lato" panose="020F0502020204030203" pitchFamily="34" charset="0"/>
                <a:cs typeface="Segoe UI" panose="020B0502040204020203" pitchFamily="34" charset="0"/>
              </a:rPr>
              <a:t> </a:t>
            </a: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및 직위</a:t>
            </a:r>
            <a:r>
              <a:rPr 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 </a:t>
            </a:r>
            <a:br>
              <a:rPr lang="en-US" sz="4000" dirty="0">
                <a:latin typeface="Lato" panose="020F0502020204030203" pitchFamily="34" charset="0"/>
                <a:cs typeface="Segoe UI" panose="020B0502040204020203" pitchFamily="34" charset="0"/>
              </a:rPr>
            </a:b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저자명</a:t>
            </a:r>
            <a:r>
              <a:rPr lang="en-US" altLang="ko-KR" sz="4000" dirty="0">
                <a:latin typeface="Lato" panose="020F0502020204030203" pitchFamily="34" charset="0"/>
                <a:cs typeface="Segoe UI" panose="020B0502040204020203" pitchFamily="34" charset="0"/>
              </a:rPr>
              <a:t>, </a:t>
            </a: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소속</a:t>
            </a:r>
            <a:r>
              <a:rPr lang="en-US" altLang="ko-KR" sz="4000" dirty="0">
                <a:latin typeface="Lato" panose="020F0502020204030203" pitchFamily="34" charset="0"/>
                <a:cs typeface="Segoe UI" panose="020B0502040204020203" pitchFamily="34" charset="0"/>
              </a:rPr>
              <a:t> </a:t>
            </a: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및 직위</a:t>
            </a:r>
            <a:endParaRPr lang="en-US" altLang="ko-KR" sz="4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저자명</a:t>
            </a:r>
            <a:r>
              <a:rPr lang="en-US" altLang="ko-KR" sz="4000" dirty="0">
                <a:latin typeface="Lato" panose="020F0502020204030203" pitchFamily="34" charset="0"/>
                <a:cs typeface="Segoe UI" panose="020B0502040204020203" pitchFamily="34" charset="0"/>
              </a:rPr>
              <a:t>, </a:t>
            </a: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소속</a:t>
            </a:r>
            <a:r>
              <a:rPr lang="en-US" altLang="ko-KR" sz="4000" dirty="0">
                <a:latin typeface="Lato" panose="020F0502020204030203" pitchFamily="34" charset="0"/>
                <a:cs typeface="Segoe UI" panose="020B0502040204020203" pitchFamily="34" charset="0"/>
              </a:rPr>
              <a:t> </a:t>
            </a: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및 직위</a:t>
            </a:r>
            <a:endParaRPr lang="en-US" sz="4000" b="1" dirty="0"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C988AD-FB82-4850-84BE-0F496EB3BDC0}"/>
              </a:ext>
            </a:extLst>
          </p:cNvPr>
          <p:cNvSpPr/>
          <p:nvPr/>
        </p:nvSpPr>
        <p:spPr>
          <a:xfrm>
            <a:off x="3718695" y="26312901"/>
            <a:ext cx="16199644" cy="81958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363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Segoe UI" panose="020B0502040204020203" pitchFamily="34" charset="0"/>
              </a:rPr>
              <a:t>Visualize your findings with an image, graphic, or a key figure.</a:t>
            </a:r>
          </a:p>
          <a:p>
            <a:endParaRPr lang="en-US" sz="2363" dirty="0">
              <a:solidFill>
                <a:schemeClr val="bg1">
                  <a:lumMod val="50000"/>
                </a:schemeClr>
              </a:solidFill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8469FA09-6407-4240-A302-A9681C46F1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70865" y="32766644"/>
            <a:ext cx="2482269" cy="248226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B62BF9C0-8774-4458-8210-ACA4788001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97954" y="14530646"/>
            <a:ext cx="15305315" cy="10203544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CD88B62A-C03F-458A-AE16-B481D90974AD}"/>
              </a:ext>
            </a:extLst>
          </p:cNvPr>
          <p:cNvGrpSpPr/>
          <p:nvPr/>
        </p:nvGrpSpPr>
        <p:grpSpPr>
          <a:xfrm>
            <a:off x="25603199" y="33821610"/>
            <a:ext cx="6484847" cy="1798767"/>
            <a:chOff x="25526999" y="33838431"/>
            <a:chExt cx="6484847" cy="1798767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9B76056E-5C82-4CA2-8B42-C4BFCD2FE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13079" y="33838431"/>
              <a:ext cx="1798767" cy="179876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8FD5D9D-3FEA-454E-96F3-7841B7612161}"/>
                </a:ext>
              </a:extLst>
            </p:cNvPr>
            <p:cNvSpPr txBox="1"/>
            <p:nvPr/>
          </p:nvSpPr>
          <p:spPr>
            <a:xfrm>
              <a:off x="25526999" y="34217384"/>
              <a:ext cx="468607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3500" b="1" spc="-100" dirty="0">
                  <a:latin typeface="+mn-ea"/>
                </a:rPr>
                <a:t>(</a:t>
              </a:r>
              <a:r>
                <a:rPr lang="ko-KR" altLang="en-US" sz="3500" b="1" spc="-100" dirty="0">
                  <a:latin typeface="+mn-ea"/>
                </a:rPr>
                <a:t>사</a:t>
              </a:r>
              <a:r>
                <a:rPr lang="en-US" altLang="ko-KR" sz="3500" b="1" spc="-100" dirty="0">
                  <a:latin typeface="+mn-ea"/>
                </a:rPr>
                <a:t>)</a:t>
              </a:r>
              <a:r>
                <a:rPr lang="ko-KR" altLang="en-US" sz="3500" b="1" spc="-100" dirty="0">
                  <a:latin typeface="+mn-ea"/>
                </a:rPr>
                <a:t>한국가족관계학회</a:t>
              </a:r>
              <a:endParaRPr lang="en-US" altLang="ko-KR" sz="3500" b="1" spc="-100" dirty="0">
                <a:latin typeface="+mn-ea"/>
              </a:endParaRPr>
            </a:p>
            <a:p>
              <a:pPr algn="r"/>
              <a:r>
                <a:rPr lang="en-US" altLang="ko-KR" sz="3500" b="1" spc="-100" dirty="0">
                  <a:latin typeface="+mn-ea"/>
                </a:rPr>
                <a:t>30</a:t>
              </a:r>
              <a:r>
                <a:rPr lang="ko-KR" altLang="en-US" sz="3500" b="1" spc="-100" dirty="0">
                  <a:latin typeface="+mn-ea"/>
                </a:rPr>
                <a:t>주년 기념 학술대회</a:t>
              </a:r>
              <a:endParaRPr lang="en-US" altLang="ko-KR" sz="3500" b="1" spc="-100" dirty="0">
                <a:latin typeface="+mn-ea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2F7D651-35D6-48FB-BE09-745684A5301B}"/>
              </a:ext>
            </a:extLst>
          </p:cNvPr>
          <p:cNvSpPr txBox="1"/>
          <p:nvPr/>
        </p:nvSpPr>
        <p:spPr>
          <a:xfrm>
            <a:off x="15309612" y="34662228"/>
            <a:ext cx="5479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Lato" panose="020F0502020204030203" pitchFamily="34" charset="0"/>
                <a:cs typeface="Segoe UI" panose="020B0502040204020203" pitchFamily="34" charset="0"/>
              </a:rPr>
              <a:t>(</a:t>
            </a:r>
            <a:r>
              <a:rPr lang="ko-KR" altLang="en-US" sz="4000" b="1" dirty="0">
                <a:latin typeface="Lato" panose="020F0502020204030203" pitchFamily="34" charset="0"/>
                <a:cs typeface="Segoe UI" panose="020B0502040204020203" pitchFamily="34" charset="0"/>
              </a:rPr>
              <a:t>교신저자 뒤에 </a:t>
            </a:r>
            <a:r>
              <a:rPr lang="en-US" altLang="ko-KR" sz="4000" b="1" dirty="0">
                <a:latin typeface="Lato" panose="020F0502020204030203" pitchFamily="34" charset="0"/>
                <a:cs typeface="Segoe UI" panose="020B0502040204020203" pitchFamily="34" charset="0"/>
              </a:rPr>
              <a:t>*</a:t>
            </a:r>
            <a:r>
              <a:rPr lang="ko-KR" altLang="en-US" sz="4000" b="1" dirty="0">
                <a:latin typeface="Lato" panose="020F0502020204030203" pitchFamily="34" charset="0"/>
                <a:cs typeface="Segoe UI" panose="020B0502040204020203" pitchFamily="34" charset="0"/>
              </a:rPr>
              <a:t>표시</a:t>
            </a:r>
            <a:r>
              <a:rPr lang="en-US" altLang="ko-KR" sz="4000" b="1" dirty="0">
                <a:latin typeface="Lato" panose="020F0502020204030203" pitchFamily="34" charset="0"/>
                <a:cs typeface="Segoe UI" panose="020B0502040204020203" pitchFamily="34" charset="0"/>
              </a:rPr>
              <a:t>)</a:t>
            </a:r>
            <a:endParaRPr lang="en-US" sz="4000" b="1" dirty="0"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587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ilent presenter">
            <a:extLst>
              <a:ext uri="{FF2B5EF4-FFF2-40B4-BE49-F238E27FC236}">
                <a16:creationId xmlns:a16="http://schemas.microsoft.com/office/drawing/2014/main" id="{EC86DA8B-8163-4552-8FA4-435C18CFF2A9}"/>
              </a:ext>
            </a:extLst>
          </p:cNvPr>
          <p:cNvSpPr/>
          <p:nvPr/>
        </p:nvSpPr>
        <p:spPr>
          <a:xfrm>
            <a:off x="0" y="25839735"/>
            <a:ext cx="32384321" cy="10203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82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DC4359A-7BBB-495A-96DE-65574C0C8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69829" y="18231008"/>
            <a:ext cx="17044661" cy="7064918"/>
          </a:xfrm>
        </p:spPr>
        <p:txBody>
          <a:bodyPr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US" sz="8203" dirty="0">
                <a:solidFill>
                  <a:schemeClr val="bg1"/>
                </a:solidFill>
                <a:latin typeface="Lato Black" panose="020F0A0202020403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Highlights</a:t>
            </a:r>
            <a:br>
              <a:rPr lang="en-US" sz="8203" dirty="0">
                <a:solidFill>
                  <a:schemeClr val="bg1"/>
                </a:solidFill>
                <a:latin typeface="Lato Black" panose="020F0A0202020403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</a:br>
            <a:r>
              <a:rPr lang="ko-KR" altLang="en-US" sz="8203" dirty="0">
                <a:solidFill>
                  <a:schemeClr val="bg1"/>
                </a:solidFill>
                <a:latin typeface="Lato Black" panose="020F0A0202020403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주요 결과 및 함의 </a:t>
            </a:r>
            <a:r>
              <a:rPr lang="en-US" altLang="ko-KR" sz="8203" dirty="0">
                <a:solidFill>
                  <a:schemeClr val="bg1"/>
                </a:solidFill>
                <a:latin typeface="Lato Black" panose="020F0A0202020403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(1~3</a:t>
            </a:r>
            <a:r>
              <a:rPr lang="ko-KR" altLang="en-US" sz="8203" dirty="0">
                <a:solidFill>
                  <a:schemeClr val="bg1"/>
                </a:solidFill>
                <a:latin typeface="Lato Black" panose="020F0A0202020403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줄 정도로 간략하게</a:t>
            </a:r>
            <a:r>
              <a:rPr lang="en-US" altLang="ko-KR" sz="8203" dirty="0">
                <a:solidFill>
                  <a:schemeClr val="bg1"/>
                </a:solidFill>
                <a:latin typeface="Lato Black" panose="020F0A0202020403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)</a:t>
            </a:r>
            <a:endParaRPr lang="en-US" sz="8203" dirty="0">
              <a:solidFill>
                <a:schemeClr val="bg1"/>
              </a:solidFill>
              <a:latin typeface="Lato" panose="020F050202020403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9" name="Graphic 7">
            <a:extLst>
              <a:ext uri="{FF2B5EF4-FFF2-40B4-BE49-F238E27FC236}">
                <a16:creationId xmlns:a16="http://schemas.microsoft.com/office/drawing/2014/main" id="{9914F9AF-0FB9-4924-8DCA-B46EEB713FE9}"/>
              </a:ext>
            </a:extLst>
          </p:cNvPr>
          <p:cNvSpPr/>
          <p:nvPr/>
        </p:nvSpPr>
        <p:spPr>
          <a:xfrm>
            <a:off x="873329" y="3557003"/>
            <a:ext cx="824656" cy="1426431"/>
          </a:xfrm>
          <a:custGeom>
            <a:avLst/>
            <a:gdLst>
              <a:gd name="connsiteX0" fmla="*/ 321256 w 2089376"/>
              <a:gd name="connsiteY0" fmla="*/ 0 h 3614056"/>
              <a:gd name="connsiteX1" fmla="*/ 0 w 2089376"/>
              <a:gd name="connsiteY1" fmla="*/ 321256 h 3614056"/>
              <a:gd name="connsiteX2" fmla="*/ 0 w 2089376"/>
              <a:gd name="connsiteY2" fmla="*/ 3292801 h 3614056"/>
              <a:gd name="connsiteX3" fmla="*/ 321256 w 2089376"/>
              <a:gd name="connsiteY3" fmla="*/ 3614057 h 3614056"/>
              <a:gd name="connsiteX4" fmla="*/ 1815047 w 2089376"/>
              <a:gd name="connsiteY4" fmla="*/ 3614057 h 3614056"/>
              <a:gd name="connsiteX5" fmla="*/ 2136303 w 2089376"/>
              <a:gd name="connsiteY5" fmla="*/ 3292801 h 3614056"/>
              <a:gd name="connsiteX6" fmla="*/ 2136303 w 2089376"/>
              <a:gd name="connsiteY6" fmla="*/ 321256 h 3614056"/>
              <a:gd name="connsiteX7" fmla="*/ 1815047 w 2089376"/>
              <a:gd name="connsiteY7" fmla="*/ 0 h 3614056"/>
              <a:gd name="connsiteX8" fmla="*/ 321256 w 2089376"/>
              <a:gd name="connsiteY8" fmla="*/ 0 h 3614056"/>
              <a:gd name="connsiteX9" fmla="*/ 889115 w 2089376"/>
              <a:gd name="connsiteY9" fmla="*/ 309397 h 3614056"/>
              <a:gd name="connsiteX10" fmla="*/ 1247302 w 2089376"/>
              <a:gd name="connsiteY10" fmla="*/ 309397 h 3614056"/>
              <a:gd name="connsiteX11" fmla="*/ 1289936 w 2089376"/>
              <a:gd name="connsiteY11" fmla="*/ 369650 h 3614056"/>
              <a:gd name="connsiteX12" fmla="*/ 1247302 w 2089376"/>
              <a:gd name="connsiteY12" fmla="*/ 429903 h 3614056"/>
              <a:gd name="connsiteX13" fmla="*/ 889115 w 2089376"/>
              <a:gd name="connsiteY13" fmla="*/ 429903 h 3614056"/>
              <a:gd name="connsiteX14" fmla="*/ 846480 w 2089376"/>
              <a:gd name="connsiteY14" fmla="*/ 369650 h 3614056"/>
              <a:gd name="connsiteX15" fmla="*/ 889115 w 2089376"/>
              <a:gd name="connsiteY15" fmla="*/ 309397 h 3614056"/>
              <a:gd name="connsiteX16" fmla="*/ 176468 w 2089376"/>
              <a:gd name="connsiteY16" fmla="*/ 738905 h 3614056"/>
              <a:gd name="connsiteX17" fmla="*/ 1959892 w 2089376"/>
              <a:gd name="connsiteY17" fmla="*/ 738905 h 3614056"/>
              <a:gd name="connsiteX18" fmla="*/ 1959892 w 2089376"/>
              <a:gd name="connsiteY18" fmla="*/ 2875208 h 3614056"/>
              <a:gd name="connsiteX19" fmla="*/ 176468 w 2089376"/>
              <a:gd name="connsiteY19" fmla="*/ 2875208 h 3614056"/>
              <a:gd name="connsiteX20" fmla="*/ 176468 w 2089376"/>
              <a:gd name="connsiteY20" fmla="*/ 738905 h 3614056"/>
              <a:gd name="connsiteX21" fmla="*/ 1068180 w 2089376"/>
              <a:gd name="connsiteY21" fmla="*/ 3045747 h 3614056"/>
              <a:gd name="connsiteX22" fmla="*/ 1068180 w 2089376"/>
              <a:gd name="connsiteY22" fmla="*/ 3045747 h 3614056"/>
              <a:gd name="connsiteX23" fmla="*/ 1267066 w 2089376"/>
              <a:gd name="connsiteY23" fmla="*/ 3244633 h 3614056"/>
              <a:gd name="connsiteX24" fmla="*/ 1267066 w 2089376"/>
              <a:gd name="connsiteY24" fmla="*/ 3244633 h 3614056"/>
              <a:gd name="connsiteX25" fmla="*/ 1267066 w 2089376"/>
              <a:gd name="connsiteY25" fmla="*/ 3244633 h 3614056"/>
              <a:gd name="connsiteX26" fmla="*/ 1267066 w 2089376"/>
              <a:gd name="connsiteY26" fmla="*/ 3244633 h 3614056"/>
              <a:gd name="connsiteX27" fmla="*/ 1068180 w 2089376"/>
              <a:gd name="connsiteY27" fmla="*/ 3443519 h 3614056"/>
              <a:gd name="connsiteX28" fmla="*/ 1068180 w 2089376"/>
              <a:gd name="connsiteY28" fmla="*/ 3443519 h 3614056"/>
              <a:gd name="connsiteX29" fmla="*/ 1068180 w 2089376"/>
              <a:gd name="connsiteY29" fmla="*/ 3443519 h 3614056"/>
              <a:gd name="connsiteX30" fmla="*/ 1068180 w 2089376"/>
              <a:gd name="connsiteY30" fmla="*/ 3443519 h 3614056"/>
              <a:gd name="connsiteX31" fmla="*/ 869294 w 2089376"/>
              <a:gd name="connsiteY31" fmla="*/ 3244633 h 3614056"/>
              <a:gd name="connsiteX32" fmla="*/ 869294 w 2089376"/>
              <a:gd name="connsiteY32" fmla="*/ 3244633 h 3614056"/>
              <a:gd name="connsiteX33" fmla="*/ 869294 w 2089376"/>
              <a:gd name="connsiteY33" fmla="*/ 3244633 h 3614056"/>
              <a:gd name="connsiteX34" fmla="*/ 869294 w 2089376"/>
              <a:gd name="connsiteY34" fmla="*/ 3244633 h 3614056"/>
              <a:gd name="connsiteX35" fmla="*/ 1068180 w 2089376"/>
              <a:gd name="connsiteY35" fmla="*/ 3045747 h 3614056"/>
              <a:gd name="connsiteX36" fmla="*/ 1068180 w 2089376"/>
              <a:gd name="connsiteY36" fmla="*/ 3045747 h 3614056"/>
              <a:gd name="connsiteX37" fmla="*/ 1068180 w 2089376"/>
              <a:gd name="connsiteY37" fmla="*/ 3045747 h 361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89376" h="3614056">
                <a:moveTo>
                  <a:pt x="321256" y="0"/>
                </a:moveTo>
                <a:cubicBezTo>
                  <a:pt x="144562" y="0"/>
                  <a:pt x="0" y="144562"/>
                  <a:pt x="0" y="321256"/>
                </a:cubicBezTo>
                <a:lnTo>
                  <a:pt x="0" y="3292801"/>
                </a:lnTo>
                <a:cubicBezTo>
                  <a:pt x="0" y="3469495"/>
                  <a:pt x="144562" y="3614057"/>
                  <a:pt x="321256" y="3614057"/>
                </a:cubicBezTo>
                <a:lnTo>
                  <a:pt x="1815047" y="3614057"/>
                </a:lnTo>
                <a:cubicBezTo>
                  <a:pt x="1991741" y="3614057"/>
                  <a:pt x="2136303" y="3469495"/>
                  <a:pt x="2136303" y="3292801"/>
                </a:cubicBezTo>
                <a:lnTo>
                  <a:pt x="2136303" y="321256"/>
                </a:lnTo>
                <a:cubicBezTo>
                  <a:pt x="2136303" y="144562"/>
                  <a:pt x="1991741" y="0"/>
                  <a:pt x="1815047" y="0"/>
                </a:cubicBezTo>
                <a:lnTo>
                  <a:pt x="321256" y="0"/>
                </a:lnTo>
                <a:close/>
                <a:moveTo>
                  <a:pt x="889115" y="309397"/>
                </a:moveTo>
                <a:lnTo>
                  <a:pt x="1247302" y="309397"/>
                </a:lnTo>
                <a:cubicBezTo>
                  <a:pt x="1270849" y="309397"/>
                  <a:pt x="1289936" y="336390"/>
                  <a:pt x="1289936" y="369650"/>
                </a:cubicBezTo>
                <a:cubicBezTo>
                  <a:pt x="1289936" y="402911"/>
                  <a:pt x="1270849" y="429903"/>
                  <a:pt x="1247302" y="429903"/>
                </a:cubicBezTo>
                <a:lnTo>
                  <a:pt x="889115" y="429903"/>
                </a:lnTo>
                <a:cubicBezTo>
                  <a:pt x="865567" y="429903"/>
                  <a:pt x="846480" y="402911"/>
                  <a:pt x="846480" y="369650"/>
                </a:cubicBezTo>
                <a:cubicBezTo>
                  <a:pt x="846480" y="336390"/>
                  <a:pt x="865567" y="309397"/>
                  <a:pt x="889115" y="309397"/>
                </a:cubicBezTo>
                <a:close/>
                <a:moveTo>
                  <a:pt x="176468" y="738905"/>
                </a:moveTo>
                <a:lnTo>
                  <a:pt x="1959892" y="738905"/>
                </a:lnTo>
                <a:lnTo>
                  <a:pt x="1959892" y="2875208"/>
                </a:lnTo>
                <a:lnTo>
                  <a:pt x="176468" y="2875208"/>
                </a:lnTo>
                <a:lnTo>
                  <a:pt x="176468" y="738905"/>
                </a:lnTo>
                <a:close/>
                <a:moveTo>
                  <a:pt x="1068180" y="3045747"/>
                </a:moveTo>
                <a:cubicBezTo>
                  <a:pt x="1068180" y="3045747"/>
                  <a:pt x="1068180" y="3045747"/>
                  <a:pt x="1068180" y="3045747"/>
                </a:cubicBezTo>
                <a:cubicBezTo>
                  <a:pt x="1178013" y="3045747"/>
                  <a:pt x="1267066" y="3134799"/>
                  <a:pt x="1267066" y="3244633"/>
                </a:cubicBezTo>
                <a:cubicBezTo>
                  <a:pt x="1267066" y="3244633"/>
                  <a:pt x="1267066" y="3244633"/>
                  <a:pt x="1267066" y="3244633"/>
                </a:cubicBezTo>
                <a:lnTo>
                  <a:pt x="1267066" y="3244633"/>
                </a:lnTo>
                <a:cubicBezTo>
                  <a:pt x="1267066" y="3244633"/>
                  <a:pt x="1267066" y="3244633"/>
                  <a:pt x="1267066" y="3244633"/>
                </a:cubicBezTo>
                <a:cubicBezTo>
                  <a:pt x="1267066" y="3354466"/>
                  <a:pt x="1178013" y="3443519"/>
                  <a:pt x="1068180" y="3443519"/>
                </a:cubicBezTo>
                <a:cubicBezTo>
                  <a:pt x="1068180" y="3443519"/>
                  <a:pt x="1068180" y="3443519"/>
                  <a:pt x="1068180" y="3443519"/>
                </a:cubicBezTo>
                <a:lnTo>
                  <a:pt x="1068180" y="3443519"/>
                </a:lnTo>
                <a:cubicBezTo>
                  <a:pt x="1068180" y="3443519"/>
                  <a:pt x="1068180" y="3443519"/>
                  <a:pt x="1068180" y="3443519"/>
                </a:cubicBezTo>
                <a:cubicBezTo>
                  <a:pt x="958346" y="3443519"/>
                  <a:pt x="869294" y="3354466"/>
                  <a:pt x="869294" y="3244633"/>
                </a:cubicBezTo>
                <a:cubicBezTo>
                  <a:pt x="869294" y="3244633"/>
                  <a:pt x="869294" y="3244633"/>
                  <a:pt x="869294" y="3244633"/>
                </a:cubicBezTo>
                <a:lnTo>
                  <a:pt x="869294" y="3244633"/>
                </a:lnTo>
                <a:cubicBezTo>
                  <a:pt x="869294" y="3244633"/>
                  <a:pt x="869294" y="3244633"/>
                  <a:pt x="869294" y="3244633"/>
                </a:cubicBezTo>
                <a:cubicBezTo>
                  <a:pt x="869294" y="3134799"/>
                  <a:pt x="958346" y="3045747"/>
                  <a:pt x="1068180" y="3045747"/>
                </a:cubicBezTo>
                <a:cubicBezTo>
                  <a:pt x="1068180" y="3045747"/>
                  <a:pt x="1068180" y="3045747"/>
                  <a:pt x="1068180" y="3045747"/>
                </a:cubicBezTo>
                <a:lnTo>
                  <a:pt x="1068180" y="3045747"/>
                </a:lnTo>
                <a:close/>
              </a:path>
            </a:pathLst>
          </a:custGeom>
          <a:solidFill>
            <a:srgbClr val="CDCDCD"/>
          </a:solidFill>
          <a:ln w="564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82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15520EB-0F65-403D-A973-B17B2A4C2E9D}"/>
              </a:ext>
            </a:extLst>
          </p:cNvPr>
          <p:cNvSpPr txBox="1"/>
          <p:nvPr/>
        </p:nvSpPr>
        <p:spPr>
          <a:xfrm>
            <a:off x="1976298" y="3621920"/>
            <a:ext cx="530000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150" dirty="0">
                <a:solidFill>
                  <a:srgbClr val="CDCDCD"/>
                </a:solidFill>
                <a:latin typeface="Lato Black" panose="020F0A02020204030203" pitchFamily="34" charset="0"/>
                <a:cs typeface="Arial" panose="020B0604020202020204" pitchFamily="34" charset="0"/>
              </a:rPr>
              <a:t>Take a picture</a:t>
            </a:r>
            <a:r>
              <a:rPr lang="en-US" sz="3150" dirty="0">
                <a:solidFill>
                  <a:srgbClr val="CDCDCD"/>
                </a:solidFill>
                <a:latin typeface="Lato" panose="020F0502020204030203" pitchFamily="34" charset="0"/>
                <a:cs typeface="Arial" panose="020B0604020202020204" pitchFamily="34" charset="0"/>
              </a:rPr>
              <a:t> to </a:t>
            </a:r>
            <a:br>
              <a:rPr lang="en-US" sz="3150" dirty="0">
                <a:solidFill>
                  <a:srgbClr val="CDCDCD"/>
                </a:solidFill>
                <a:latin typeface="Lato" panose="020F0502020204030203" pitchFamily="34" charset="0"/>
                <a:cs typeface="Arial" panose="020B0604020202020204" pitchFamily="34" charset="0"/>
              </a:rPr>
            </a:br>
            <a:r>
              <a:rPr lang="en-US" sz="3150" dirty="0">
                <a:solidFill>
                  <a:srgbClr val="CDCDCD"/>
                </a:solidFill>
                <a:latin typeface="Lato Black" panose="020F0A02020204030203" pitchFamily="34" charset="0"/>
                <a:cs typeface="Arial" panose="020B0604020202020204" pitchFamily="34" charset="0"/>
              </a:rPr>
              <a:t>download</a:t>
            </a:r>
            <a:r>
              <a:rPr lang="en-US" sz="3150" dirty="0">
                <a:solidFill>
                  <a:srgbClr val="CDCDCD"/>
                </a:solidFill>
                <a:latin typeface="Lato" panose="020F0502020204030203" pitchFamily="34" charset="0"/>
                <a:cs typeface="Arial" panose="020B0604020202020204" pitchFamily="34" charset="0"/>
              </a:rPr>
              <a:t> the</a:t>
            </a:r>
            <a:r>
              <a:rPr lang="en-US" sz="3150" b="1" dirty="0">
                <a:solidFill>
                  <a:srgbClr val="CDCDCD"/>
                </a:solidFill>
                <a:latin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n-US" sz="3150" dirty="0">
                <a:solidFill>
                  <a:srgbClr val="CDCDCD"/>
                </a:solidFill>
                <a:latin typeface="Lato Black" panose="020F0A02020204030203" pitchFamily="34" charset="0"/>
                <a:cs typeface="Arial" panose="020B0604020202020204" pitchFamily="34" charset="0"/>
              </a:rPr>
              <a:t>full paper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33A7B10-D6D9-4BF7-9A8B-B3113FDC3D80}"/>
              </a:ext>
            </a:extLst>
          </p:cNvPr>
          <p:cNvSpPr/>
          <p:nvPr/>
        </p:nvSpPr>
        <p:spPr>
          <a:xfrm>
            <a:off x="30313170" y="21878686"/>
            <a:ext cx="1096351" cy="104381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82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2B70FBA-A2DF-453C-9792-CA6E8DB0D343}"/>
              </a:ext>
            </a:extLst>
          </p:cNvPr>
          <p:cNvCxnSpPr>
            <a:cxnSpLocks/>
          </p:cNvCxnSpPr>
          <p:nvPr/>
        </p:nvCxnSpPr>
        <p:spPr>
          <a:xfrm flipH="1">
            <a:off x="3767244" y="33954846"/>
            <a:ext cx="851336" cy="0"/>
          </a:xfrm>
          <a:prstGeom prst="straightConnector1">
            <a:avLst/>
          </a:prstGeom>
          <a:ln w="66675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8">
            <a:extLst>
              <a:ext uri="{FF2B5EF4-FFF2-40B4-BE49-F238E27FC236}">
                <a16:creationId xmlns:a16="http://schemas.microsoft.com/office/drawing/2014/main" id="{C1210836-80D5-470E-883D-041B85957069}"/>
              </a:ext>
            </a:extLst>
          </p:cNvPr>
          <p:cNvSpPr/>
          <p:nvPr/>
        </p:nvSpPr>
        <p:spPr>
          <a:xfrm>
            <a:off x="30574921" y="22167544"/>
            <a:ext cx="521055" cy="484575"/>
          </a:xfrm>
          <a:custGeom>
            <a:avLst/>
            <a:gdLst>
              <a:gd name="connsiteX0" fmla="*/ 310594 w 327663"/>
              <a:gd name="connsiteY0" fmla="*/ 219906 h 335196"/>
              <a:gd name="connsiteX1" fmla="*/ 246568 w 327663"/>
              <a:gd name="connsiteY1" fmla="*/ 176217 h 335196"/>
              <a:gd name="connsiteX2" fmla="*/ 212295 w 327663"/>
              <a:gd name="connsiteY2" fmla="*/ 176217 h 335196"/>
              <a:gd name="connsiteX3" fmla="*/ 165217 w 327663"/>
              <a:gd name="connsiteY3" fmla="*/ 189022 h 335196"/>
              <a:gd name="connsiteX4" fmla="*/ 118138 w 327663"/>
              <a:gd name="connsiteY4" fmla="*/ 176217 h 335196"/>
              <a:gd name="connsiteX5" fmla="*/ 83866 w 327663"/>
              <a:gd name="connsiteY5" fmla="*/ 176217 h 335196"/>
              <a:gd name="connsiteX6" fmla="*/ 19839 w 327663"/>
              <a:gd name="connsiteY6" fmla="*/ 219906 h 335196"/>
              <a:gd name="connsiteX7" fmla="*/ 1385 w 327663"/>
              <a:gd name="connsiteY7" fmla="*/ 299750 h 335196"/>
              <a:gd name="connsiteX8" fmla="*/ 165970 w 327663"/>
              <a:gd name="connsiteY8" fmla="*/ 335529 h 335196"/>
              <a:gd name="connsiteX9" fmla="*/ 329802 w 327663"/>
              <a:gd name="connsiteY9" fmla="*/ 299750 h 335196"/>
              <a:gd name="connsiteX10" fmla="*/ 310594 w 327663"/>
              <a:gd name="connsiteY10" fmla="*/ 219906 h 335196"/>
              <a:gd name="connsiteX11" fmla="*/ 165593 w 327663"/>
              <a:gd name="connsiteY11" fmla="*/ 154749 h 335196"/>
              <a:gd name="connsiteX12" fmla="*/ 242425 w 327663"/>
              <a:gd name="connsiteY12" fmla="*/ 77918 h 335196"/>
              <a:gd name="connsiteX13" fmla="*/ 165593 w 327663"/>
              <a:gd name="connsiteY13" fmla="*/ 1086 h 335196"/>
              <a:gd name="connsiteX14" fmla="*/ 88762 w 327663"/>
              <a:gd name="connsiteY14" fmla="*/ 77918 h 335196"/>
              <a:gd name="connsiteX15" fmla="*/ 165593 w 327663"/>
              <a:gd name="connsiteY15" fmla="*/ 154749 h 335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7663" h="335196">
                <a:moveTo>
                  <a:pt x="310594" y="219906"/>
                </a:moveTo>
                <a:cubicBezTo>
                  <a:pt x="287243" y="179983"/>
                  <a:pt x="246568" y="176217"/>
                  <a:pt x="246568" y="176217"/>
                </a:cubicBezTo>
                <a:lnTo>
                  <a:pt x="212295" y="176217"/>
                </a:lnTo>
                <a:cubicBezTo>
                  <a:pt x="198360" y="184126"/>
                  <a:pt x="182541" y="189022"/>
                  <a:pt x="165217" y="189022"/>
                </a:cubicBezTo>
                <a:cubicBezTo>
                  <a:pt x="147892" y="189022"/>
                  <a:pt x="132074" y="184503"/>
                  <a:pt x="118138" y="176217"/>
                </a:cubicBezTo>
                <a:lnTo>
                  <a:pt x="83866" y="176217"/>
                </a:lnTo>
                <a:cubicBezTo>
                  <a:pt x="83866" y="176217"/>
                  <a:pt x="43190" y="179983"/>
                  <a:pt x="19839" y="219906"/>
                </a:cubicBezTo>
                <a:cubicBezTo>
                  <a:pt x="-2758" y="259828"/>
                  <a:pt x="1385" y="299750"/>
                  <a:pt x="1385" y="299750"/>
                </a:cubicBezTo>
                <a:cubicBezTo>
                  <a:pt x="1385" y="299750"/>
                  <a:pt x="37164" y="335529"/>
                  <a:pt x="165970" y="335529"/>
                </a:cubicBezTo>
                <a:cubicBezTo>
                  <a:pt x="294776" y="335529"/>
                  <a:pt x="329802" y="299750"/>
                  <a:pt x="329802" y="299750"/>
                </a:cubicBezTo>
                <a:cubicBezTo>
                  <a:pt x="329802" y="299750"/>
                  <a:pt x="333945" y="259828"/>
                  <a:pt x="310594" y="219906"/>
                </a:cubicBezTo>
                <a:close/>
                <a:moveTo>
                  <a:pt x="165593" y="154749"/>
                </a:moveTo>
                <a:cubicBezTo>
                  <a:pt x="208152" y="154749"/>
                  <a:pt x="242425" y="120477"/>
                  <a:pt x="242425" y="77918"/>
                </a:cubicBezTo>
                <a:cubicBezTo>
                  <a:pt x="242425" y="35359"/>
                  <a:pt x="208152" y="1086"/>
                  <a:pt x="165593" y="1086"/>
                </a:cubicBezTo>
                <a:cubicBezTo>
                  <a:pt x="123035" y="1086"/>
                  <a:pt x="88762" y="35736"/>
                  <a:pt x="88762" y="77918"/>
                </a:cubicBezTo>
                <a:cubicBezTo>
                  <a:pt x="88762" y="120477"/>
                  <a:pt x="123035" y="154749"/>
                  <a:pt x="165593" y="154749"/>
                </a:cubicBezTo>
                <a:close/>
              </a:path>
            </a:pathLst>
          </a:custGeom>
          <a:solidFill>
            <a:schemeClr val="bg1"/>
          </a:solidFill>
          <a:ln w="36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82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BA4CF46-E210-4322-91D1-2A41779F64E4}"/>
              </a:ext>
            </a:extLst>
          </p:cNvPr>
          <p:cNvSpPr/>
          <p:nvPr/>
        </p:nvSpPr>
        <p:spPr>
          <a:xfrm>
            <a:off x="27946238" y="21867826"/>
            <a:ext cx="1994457" cy="1007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363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Segoe UI" panose="020B0502040204020203" pitchFamily="34" charset="0"/>
              </a:rPr>
              <a:t>PRESENTER:</a:t>
            </a:r>
            <a:r>
              <a:rPr lang="en-US" sz="2363" b="1" dirty="0">
                <a:latin typeface="Lato" panose="020F0502020204030203" pitchFamily="34" charset="0"/>
                <a:cs typeface="Segoe UI" panose="020B0502040204020203" pitchFamily="34" charset="0"/>
              </a:rPr>
              <a:t> </a:t>
            </a:r>
            <a:endParaRPr lang="en-US" sz="2887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ko-KR" sz="2887" b="1" dirty="0">
                <a:latin typeface="Lato" panose="020F0502020204030203" pitchFamily="34" charset="0"/>
                <a:cs typeface="Segoe UI" panose="020B0502040204020203" pitchFamily="34" charset="0"/>
              </a:rPr>
              <a:t>OOO</a:t>
            </a:r>
            <a:endParaRPr lang="en-US" altLang="ko-KR" sz="2363" b="1" dirty="0"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C155C6-7E35-4156-B9B3-271571AF60CC}"/>
              </a:ext>
            </a:extLst>
          </p:cNvPr>
          <p:cNvSpPr txBox="1"/>
          <p:nvPr/>
        </p:nvSpPr>
        <p:spPr>
          <a:xfrm>
            <a:off x="13061921" y="315033"/>
            <a:ext cx="627544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i="1" dirty="0">
                <a:solidFill>
                  <a:schemeClr val="bg1"/>
                </a:solidFill>
                <a:latin typeface="Lato" panose="020F0502020204030203" pitchFamily="34" charset="0"/>
                <a:cs typeface="Segoe UI" panose="020B0502040204020203" pitchFamily="34" charset="0"/>
              </a:rPr>
              <a:t>Title</a:t>
            </a:r>
          </a:p>
          <a:p>
            <a:pPr algn="ctr"/>
            <a:r>
              <a:rPr lang="en-US" sz="10000" b="1" i="1" dirty="0">
                <a:solidFill>
                  <a:schemeClr val="bg1"/>
                </a:solidFill>
                <a:latin typeface="Lato" panose="020F0502020204030203" pitchFamily="34" charset="0"/>
                <a:cs typeface="Segoe UI" panose="020B0502040204020203" pitchFamily="34" charset="0"/>
              </a:rPr>
              <a:t>: </a:t>
            </a:r>
            <a:r>
              <a:rPr lang="en-US" sz="10000" i="1" dirty="0">
                <a:solidFill>
                  <a:schemeClr val="bg1"/>
                </a:solidFill>
                <a:latin typeface="Lato" panose="020F0502020204030203" pitchFamily="34" charset="0"/>
                <a:cs typeface="Segoe UI" panose="020B0502040204020203" pitchFamily="34" charset="0"/>
              </a:rPr>
              <a:t>Subtitle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F61B32-8F5A-4CA2-B549-F3CD26098007}"/>
              </a:ext>
            </a:extLst>
          </p:cNvPr>
          <p:cNvSpPr txBox="1"/>
          <p:nvPr/>
        </p:nvSpPr>
        <p:spPr>
          <a:xfrm>
            <a:off x="26905047" y="23160351"/>
            <a:ext cx="5479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저자명</a:t>
            </a:r>
            <a:r>
              <a:rPr lang="en-US" altLang="ko-KR" sz="4000" dirty="0">
                <a:latin typeface="Lato" panose="020F0502020204030203" pitchFamily="34" charset="0"/>
                <a:cs typeface="Segoe UI" panose="020B0502040204020203" pitchFamily="34" charset="0"/>
              </a:rPr>
              <a:t>, </a:t>
            </a: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소속</a:t>
            </a:r>
            <a:r>
              <a:rPr lang="en-US" altLang="ko-KR" sz="4000" dirty="0">
                <a:latin typeface="Lato" panose="020F0502020204030203" pitchFamily="34" charset="0"/>
                <a:cs typeface="Segoe UI" panose="020B0502040204020203" pitchFamily="34" charset="0"/>
              </a:rPr>
              <a:t> </a:t>
            </a: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및 직위</a:t>
            </a:r>
            <a:r>
              <a:rPr 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 </a:t>
            </a:r>
            <a:br>
              <a:rPr lang="en-US" sz="4000" dirty="0">
                <a:latin typeface="Lato" panose="020F0502020204030203" pitchFamily="34" charset="0"/>
                <a:cs typeface="Segoe UI" panose="020B0502040204020203" pitchFamily="34" charset="0"/>
              </a:rPr>
            </a:b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저자명</a:t>
            </a:r>
            <a:r>
              <a:rPr lang="en-US" altLang="ko-KR" sz="4000" dirty="0">
                <a:latin typeface="Lato" panose="020F0502020204030203" pitchFamily="34" charset="0"/>
                <a:cs typeface="Segoe UI" panose="020B0502040204020203" pitchFamily="34" charset="0"/>
              </a:rPr>
              <a:t>, </a:t>
            </a: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소속</a:t>
            </a:r>
            <a:r>
              <a:rPr lang="en-US" altLang="ko-KR" sz="4000" dirty="0">
                <a:latin typeface="Lato" panose="020F0502020204030203" pitchFamily="34" charset="0"/>
                <a:cs typeface="Segoe UI" panose="020B0502040204020203" pitchFamily="34" charset="0"/>
              </a:rPr>
              <a:t> </a:t>
            </a: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및 직위</a:t>
            </a:r>
            <a:endParaRPr lang="en-US" altLang="ko-KR" sz="4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저자명</a:t>
            </a:r>
            <a:r>
              <a:rPr lang="en-US" altLang="ko-KR" sz="4000" dirty="0">
                <a:latin typeface="Lato" panose="020F0502020204030203" pitchFamily="34" charset="0"/>
                <a:cs typeface="Segoe UI" panose="020B0502040204020203" pitchFamily="34" charset="0"/>
              </a:rPr>
              <a:t>, </a:t>
            </a: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소속</a:t>
            </a:r>
            <a:r>
              <a:rPr lang="en-US" altLang="ko-KR" sz="4000" dirty="0">
                <a:latin typeface="Lato" panose="020F0502020204030203" pitchFamily="34" charset="0"/>
                <a:cs typeface="Segoe UI" panose="020B0502040204020203" pitchFamily="34" charset="0"/>
              </a:rPr>
              <a:t> </a:t>
            </a:r>
            <a:r>
              <a:rPr lang="ko-KR" altLang="en-US" sz="4000" dirty="0">
                <a:latin typeface="Lato" panose="020F0502020204030203" pitchFamily="34" charset="0"/>
                <a:cs typeface="Segoe UI" panose="020B0502040204020203" pitchFamily="34" charset="0"/>
              </a:rPr>
              <a:t>및 직위</a:t>
            </a:r>
            <a:endParaRPr lang="en-US" sz="4000" b="1" dirty="0"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C988AD-FB82-4850-84BE-0F496EB3BDC0}"/>
              </a:ext>
            </a:extLst>
          </p:cNvPr>
          <p:cNvSpPr/>
          <p:nvPr/>
        </p:nvSpPr>
        <p:spPr>
          <a:xfrm>
            <a:off x="12500430" y="16954646"/>
            <a:ext cx="16199644" cy="81958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363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Segoe UI" panose="020B0502040204020203" pitchFamily="34" charset="0"/>
              </a:rPr>
              <a:t>Visualize your findings with an image, graphic, or a key figure.</a:t>
            </a:r>
          </a:p>
          <a:p>
            <a:endParaRPr lang="en-US" sz="2363" dirty="0">
              <a:solidFill>
                <a:schemeClr val="bg1">
                  <a:lumMod val="50000"/>
                </a:schemeClr>
              </a:solidFill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8469FA09-6407-4240-A302-A9681C46F1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8654" y="562608"/>
            <a:ext cx="2482269" cy="248226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B62BF9C0-8774-4458-8210-ACA4788001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73619" y="6377656"/>
            <a:ext cx="15305315" cy="10203544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CD88B62A-C03F-458A-AE16-B481D90974AD}"/>
              </a:ext>
            </a:extLst>
          </p:cNvPr>
          <p:cNvGrpSpPr/>
          <p:nvPr/>
        </p:nvGrpSpPr>
        <p:grpSpPr>
          <a:xfrm>
            <a:off x="25603199" y="33821610"/>
            <a:ext cx="6484847" cy="1798767"/>
            <a:chOff x="25526999" y="33838431"/>
            <a:chExt cx="6484847" cy="1798767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9B76056E-5C82-4CA2-8B42-C4BFCD2FE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13079" y="33838431"/>
              <a:ext cx="1798767" cy="179876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8FD5D9D-3FEA-454E-96F3-7841B7612161}"/>
                </a:ext>
              </a:extLst>
            </p:cNvPr>
            <p:cNvSpPr txBox="1"/>
            <p:nvPr/>
          </p:nvSpPr>
          <p:spPr>
            <a:xfrm>
              <a:off x="25526999" y="34217384"/>
              <a:ext cx="468607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3500" b="1" spc="-100" dirty="0">
                  <a:latin typeface="+mn-ea"/>
                </a:rPr>
                <a:t>(</a:t>
              </a:r>
              <a:r>
                <a:rPr lang="ko-KR" altLang="en-US" sz="3500" b="1" spc="-100" dirty="0">
                  <a:latin typeface="+mn-ea"/>
                </a:rPr>
                <a:t>사</a:t>
              </a:r>
              <a:r>
                <a:rPr lang="en-US" altLang="ko-KR" sz="3500" b="1" spc="-100" dirty="0">
                  <a:latin typeface="+mn-ea"/>
                </a:rPr>
                <a:t>)</a:t>
              </a:r>
              <a:r>
                <a:rPr lang="ko-KR" altLang="en-US" sz="3500" b="1" spc="-100" dirty="0">
                  <a:latin typeface="+mn-ea"/>
                </a:rPr>
                <a:t>한국가족관계학회</a:t>
              </a:r>
              <a:endParaRPr lang="en-US" altLang="ko-KR" sz="3500" b="1" spc="-100" dirty="0">
                <a:latin typeface="+mn-ea"/>
              </a:endParaRPr>
            </a:p>
            <a:p>
              <a:pPr algn="r"/>
              <a:r>
                <a:rPr lang="en-US" altLang="ko-KR" sz="3500" b="1" spc="-100" dirty="0">
                  <a:latin typeface="+mn-ea"/>
                </a:rPr>
                <a:t>30</a:t>
              </a:r>
              <a:r>
                <a:rPr lang="ko-KR" altLang="en-US" sz="3500" b="1" spc="-100" dirty="0">
                  <a:latin typeface="+mn-ea"/>
                </a:rPr>
                <a:t>주년 기념 학술대회</a:t>
              </a:r>
              <a:endParaRPr lang="en-US" altLang="ko-KR" sz="3500" b="1" spc="-100" dirty="0">
                <a:latin typeface="+mn-ea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B6E9FC5-8003-4194-880C-4E2571C77D58}"/>
              </a:ext>
            </a:extLst>
          </p:cNvPr>
          <p:cNvSpPr txBox="1"/>
          <p:nvPr/>
        </p:nvSpPr>
        <p:spPr>
          <a:xfrm>
            <a:off x="287749" y="26776110"/>
            <a:ext cx="6134812" cy="1697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000" b="1" dirty="0">
                <a:latin typeface="Lato" panose="020F0502020204030203" pitchFamily="34" charset="0"/>
                <a:cs typeface="Segoe UI" panose="020B0502040204020203" pitchFamily="34" charset="0"/>
              </a:rPr>
              <a:t>서론</a:t>
            </a: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000" dirty="0">
                <a:latin typeface="Lato" panose="020F0502020204030203" pitchFamily="34" charset="0"/>
                <a:cs typeface="Segoe UI" panose="020B0502040204020203" pitchFamily="34" charset="0"/>
              </a:rPr>
              <a:t>본 연구의 목적은 </a:t>
            </a:r>
            <a:r>
              <a:rPr lang="en-US" altLang="ko-KR" sz="3000" dirty="0">
                <a:latin typeface="Lato" panose="020F0502020204030203" pitchFamily="34" charset="0"/>
                <a:cs typeface="Segoe UI" panose="020B0502040204020203" pitchFamily="34" charset="0"/>
              </a:rPr>
              <a:t>…</a:t>
            </a: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1ACCEBE-5EE0-45E7-8128-FBD4A74969E9}"/>
              </a:ext>
            </a:extLst>
          </p:cNvPr>
          <p:cNvSpPr txBox="1"/>
          <p:nvPr/>
        </p:nvSpPr>
        <p:spPr>
          <a:xfrm>
            <a:off x="25442822" y="26795603"/>
            <a:ext cx="6563317" cy="4467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000" b="1" dirty="0">
                <a:latin typeface="Lato" panose="020F0502020204030203" pitchFamily="34" charset="0"/>
                <a:cs typeface="Segoe UI" panose="020B0502040204020203" pitchFamily="34" charset="0"/>
              </a:rPr>
              <a:t>결론 및 논의</a:t>
            </a:r>
            <a:endParaRPr lang="en-US" altLang="ko-KR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000" dirty="0">
                <a:latin typeface="Lato" panose="020F0502020204030203" pitchFamily="34" charset="0"/>
                <a:cs typeface="Segoe UI" panose="020B0502040204020203" pitchFamily="34" charset="0"/>
              </a:rPr>
              <a:t>본 연구의 의의는</a:t>
            </a:r>
            <a:r>
              <a:rPr lang="en-US" altLang="ko-KR" sz="3000" dirty="0">
                <a:latin typeface="Lato" panose="020F0502020204030203" pitchFamily="34" charset="0"/>
                <a:cs typeface="Segoe UI" panose="020B0502040204020203" pitchFamily="34" charset="0"/>
              </a:rPr>
              <a:t>…</a:t>
            </a: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marL="375026" indent="-375026" algn="ctr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marL="375026" indent="-375026" algn="ctr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300106E-E6F0-4CF6-B983-857F08A3EE7C}"/>
              </a:ext>
            </a:extLst>
          </p:cNvPr>
          <p:cNvSpPr txBox="1"/>
          <p:nvPr/>
        </p:nvSpPr>
        <p:spPr>
          <a:xfrm>
            <a:off x="20600252" y="26801688"/>
            <a:ext cx="5105655" cy="114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000" b="1" dirty="0">
                <a:latin typeface="Lato" panose="020F0502020204030203" pitchFamily="34" charset="0"/>
                <a:cs typeface="Segoe UI" panose="020B0502040204020203" pitchFamily="34" charset="0"/>
              </a:rPr>
              <a:t>연구결과</a:t>
            </a:r>
            <a:endParaRPr lang="en-US" altLang="ko-KR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000" dirty="0">
                <a:latin typeface="Lato" panose="020F0502020204030203" pitchFamily="34" charset="0"/>
                <a:cs typeface="Segoe UI" panose="020B0502040204020203" pitchFamily="34" charset="0"/>
              </a:rPr>
              <a:t>본 연구의 결과는</a:t>
            </a:r>
            <a:r>
              <a:rPr lang="en-US" altLang="ko-KR" sz="3000" dirty="0">
                <a:latin typeface="Lato" panose="020F0502020204030203" pitchFamily="34" charset="0"/>
                <a:cs typeface="Segoe UI" panose="020B0502040204020203" pitchFamily="34" charset="0"/>
              </a:rPr>
              <a:t>…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B7F7393-7836-4F52-8C5A-A8EAB6B64078}"/>
              </a:ext>
            </a:extLst>
          </p:cNvPr>
          <p:cNvSpPr txBox="1"/>
          <p:nvPr/>
        </p:nvSpPr>
        <p:spPr>
          <a:xfrm>
            <a:off x="13165669" y="26776110"/>
            <a:ext cx="5950297" cy="114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000" b="1" dirty="0">
                <a:latin typeface="Lato" panose="020F0502020204030203" pitchFamily="34" charset="0"/>
                <a:cs typeface="Segoe UI" panose="020B0502040204020203" pitchFamily="34" charset="0"/>
              </a:rPr>
              <a:t>연구방법</a:t>
            </a:r>
            <a:endParaRPr lang="en-US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000" dirty="0">
                <a:latin typeface="Lato" panose="020F0502020204030203" pitchFamily="34" charset="0"/>
                <a:cs typeface="Segoe UI" panose="020B0502040204020203" pitchFamily="34" charset="0"/>
              </a:rPr>
              <a:t>본 연구에서 사용한 연구방법은</a:t>
            </a:r>
            <a:r>
              <a:rPr lang="en-US" altLang="ko-KR" sz="3000" dirty="0">
                <a:latin typeface="Lato" panose="020F0502020204030203" pitchFamily="34" charset="0"/>
                <a:cs typeface="Segoe UI" panose="020B0502040204020203" pitchFamily="34" charset="0"/>
              </a:rPr>
              <a:t>…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4B57BEE-F659-4B96-B0DE-0551EB238D2E}"/>
              </a:ext>
            </a:extLst>
          </p:cNvPr>
          <p:cNvSpPr txBox="1"/>
          <p:nvPr/>
        </p:nvSpPr>
        <p:spPr>
          <a:xfrm>
            <a:off x="6197383" y="26795603"/>
            <a:ext cx="6134813" cy="2251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000" b="1" dirty="0">
                <a:latin typeface="Lato" panose="020F0502020204030203" pitchFamily="34" charset="0"/>
                <a:cs typeface="Segoe UI" panose="020B0502040204020203" pitchFamily="34" charset="0"/>
              </a:rPr>
              <a:t>이론적 배경</a:t>
            </a:r>
            <a:endParaRPr lang="en-US" altLang="ko-KR" sz="3000" b="1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000" dirty="0">
                <a:latin typeface="Lato" panose="020F0502020204030203" pitchFamily="34" charset="0"/>
                <a:cs typeface="Segoe UI" panose="020B0502040204020203" pitchFamily="34" charset="0"/>
              </a:rPr>
              <a:t>본 연구에서 사용한 이론 및 선행연구는</a:t>
            </a:r>
            <a:r>
              <a:rPr lang="en-US" altLang="ko-KR" sz="3000" dirty="0">
                <a:latin typeface="Lato" panose="020F0502020204030203" pitchFamily="34" charset="0"/>
                <a:cs typeface="Segoe UI" panose="020B0502040204020203" pitchFamily="34" charset="0"/>
              </a:rPr>
              <a:t>…</a:t>
            </a: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endParaRPr lang="en-US" sz="3000" dirty="0"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07A9D5B-93C8-4F61-976B-D29F8E409691}"/>
              </a:ext>
            </a:extLst>
          </p:cNvPr>
          <p:cNvSpPr txBox="1"/>
          <p:nvPr/>
        </p:nvSpPr>
        <p:spPr>
          <a:xfrm>
            <a:off x="26819068" y="25029619"/>
            <a:ext cx="5479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Lato" panose="020F0502020204030203" pitchFamily="34" charset="0"/>
                <a:cs typeface="Segoe UI" panose="020B0502040204020203" pitchFamily="34" charset="0"/>
              </a:rPr>
              <a:t>(</a:t>
            </a:r>
            <a:r>
              <a:rPr lang="ko-KR" altLang="en-US" sz="4000" b="1" dirty="0">
                <a:latin typeface="Lato" panose="020F0502020204030203" pitchFamily="34" charset="0"/>
                <a:cs typeface="Segoe UI" panose="020B0502040204020203" pitchFamily="34" charset="0"/>
              </a:rPr>
              <a:t>교신저자 뒤에 </a:t>
            </a:r>
            <a:r>
              <a:rPr lang="en-US" altLang="ko-KR" sz="4000" b="1" dirty="0">
                <a:latin typeface="Lato" panose="020F0502020204030203" pitchFamily="34" charset="0"/>
                <a:cs typeface="Segoe UI" panose="020B0502040204020203" pitchFamily="34" charset="0"/>
              </a:rPr>
              <a:t>*</a:t>
            </a:r>
            <a:r>
              <a:rPr lang="ko-KR" altLang="en-US" sz="4000" b="1" dirty="0">
                <a:latin typeface="Lato" panose="020F0502020204030203" pitchFamily="34" charset="0"/>
                <a:cs typeface="Segoe UI" panose="020B0502040204020203" pitchFamily="34" charset="0"/>
              </a:rPr>
              <a:t>표시</a:t>
            </a:r>
            <a:r>
              <a:rPr lang="en-US" altLang="ko-KR" sz="4000" b="1" dirty="0">
                <a:latin typeface="Lato" panose="020F0502020204030203" pitchFamily="34" charset="0"/>
                <a:cs typeface="Segoe UI" panose="020B0502040204020203" pitchFamily="34" charset="0"/>
              </a:rPr>
              <a:t>)</a:t>
            </a:r>
            <a:endParaRPr lang="en-US" sz="4000" b="1" dirty="0">
              <a:latin typeface="Lato" panose="020F050202020403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039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9896</TotalTime>
  <Words>446</Words>
  <Application>Microsoft Office PowerPoint</Application>
  <PresentationFormat>사용자 지정</PresentationFormat>
  <Paragraphs>106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Calibri</vt:lpstr>
      <vt:lpstr>Calibri Light</vt:lpstr>
      <vt:lpstr>Lato</vt:lpstr>
      <vt:lpstr>맑은 고딕</vt:lpstr>
      <vt:lpstr>Lato Black</vt:lpstr>
      <vt:lpstr>Arial</vt:lpstr>
      <vt:lpstr>Office Theme</vt:lpstr>
      <vt:lpstr>Highlights 주요 결과 및 함의 (1~3줄 정도로 간략하게)</vt:lpstr>
      <vt:lpstr>Highlights 주요 결과 및 함의 (1~3줄 정도로 간략하게)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Notes:  1. Correct fonts won’t load until you open this in PowerPoint (e.g., if you’re previewing this in your browser it’ll look uglier than it actually is).  2. Generate QR codes here: https://www.qrcode-monkey.com/</dc:title>
  <dc:creator>Morrison, Mike</dc:creator>
  <cp:lastModifiedBy>USER</cp:lastModifiedBy>
  <cp:revision>131</cp:revision>
  <dcterms:created xsi:type="dcterms:W3CDTF">2019-07-02T13:39:34Z</dcterms:created>
  <dcterms:modified xsi:type="dcterms:W3CDTF">2025-08-26T08:34:24Z</dcterms:modified>
</cp:coreProperties>
</file>